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5"/>
  </p:notes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Lexend Deca" panose="020B0604020202020204" charset="0"/>
      <p:regular r:id="rId51"/>
    </p:embeddedFont>
    <p:embeddedFont>
      <p:font typeface="Montserrat" panose="020B0604020202020204" charset="0"/>
      <p:regular r:id="rId52"/>
      <p:bold r:id="rId53"/>
      <p:italic r:id="rId54"/>
      <p:boldItalic r:id="rId55"/>
    </p:embeddedFont>
    <p:embeddedFont>
      <p:font typeface="Nunito Sans" panose="020B0604020202020204" charset="0"/>
      <p:regular r:id="rId56"/>
      <p:bold r:id="rId57"/>
      <p:italic r:id="rId58"/>
      <p:boldItalic r:id="rId59"/>
    </p:embeddedFont>
    <p:embeddedFont>
      <p:font typeface="Nunito Sans Ligh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fa30dd41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fa30dd41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3eb8b9f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3eb8b9f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3eb8b9f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3eb8b9f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3eb8b9f5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3eb8b9f5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129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3eb8b9f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3eb8b9f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3eb8b9f5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3eb8b9f5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3eb8b9f5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3eb8b9f5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3eb8b9f5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c3eb8b9f5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c3eb8b9f5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c3eb8b9f5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79" name="Google Shape;79;p10"/>
          <p:cNvGrpSpPr/>
          <p:nvPr/>
        </p:nvGrpSpPr>
        <p:grpSpPr>
          <a:xfrm>
            <a:off x="296621" y="4197875"/>
            <a:ext cx="8103079" cy="640800"/>
            <a:chOff x="296621" y="713075"/>
            <a:chExt cx="8103079" cy="640800"/>
          </a:xfrm>
        </p:grpSpPr>
        <p:sp>
          <p:nvSpPr>
            <p:cNvPr id="80" name="Google Shape;80;p10"/>
            <p:cNvSpPr/>
            <p:nvPr/>
          </p:nvSpPr>
          <p:spPr>
            <a:xfrm>
              <a:off x="304800" y="713075"/>
              <a:ext cx="8094900" cy="64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5400000">
              <a:off x="223871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hyperlink" Target="http://unsplash.com/&amp;utm_source=slidescarniv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hyperlink" Target="https://www.fontsquirrel.com/fonts/nunito-san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797152" y="1712784"/>
            <a:ext cx="3099525" cy="6240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latin typeface="Baskerville Old Face" panose="02020602080505020303" pitchFamily="18" charset="0"/>
                <a:cs typeface="Segoe UI Light" panose="020B0502040204020203" pitchFamily="34" charset="0"/>
              </a:rPr>
              <a:t>Dish</a:t>
            </a:r>
            <a:r>
              <a:rPr lang="en-US" sz="6000" dirty="0" err="1">
                <a:solidFill>
                  <a:schemeClr val="tx1"/>
                </a:solidFill>
                <a:latin typeface="Baskerville Old Face" panose="02020602080505020303" pitchFamily="18" charset="0"/>
                <a:cs typeface="Segoe UI Light" panose="020B0502040204020203" pitchFamily="34" charset="0"/>
              </a:rPr>
              <a:t>fload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  <a:cs typeface="Segoe UI Light" panose="020B0502040204020203" pitchFamily="34" charset="0"/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" name="Google Shape;531;p44">
            <a:extLst>
              <a:ext uri="{FF2B5EF4-FFF2-40B4-BE49-F238E27FC236}">
                <a16:creationId xmlns:a16="http://schemas.microsoft.com/office/drawing/2014/main" id="{37A83A03-6616-4CDA-8114-0734E4FA2392}"/>
              </a:ext>
            </a:extLst>
          </p:cNvPr>
          <p:cNvSpPr txBox="1"/>
          <p:nvPr/>
        </p:nvSpPr>
        <p:spPr>
          <a:xfrm>
            <a:off x="2589062" y="24940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Imani Jackson</a:t>
            </a:r>
            <a:br>
              <a:rPr lang="en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8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800" dirty="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28" name="Picture 4" descr="UNISA | Home">
            <a:extLst>
              <a:ext uri="{FF2B5EF4-FFF2-40B4-BE49-F238E27FC236}">
                <a16:creationId xmlns:a16="http://schemas.microsoft.com/office/drawing/2014/main" id="{4EA0B9DB-6468-4A21-BC6E-E03E283A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52" y="1641485"/>
            <a:ext cx="1008946" cy="10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SA | Home">
            <a:extLst>
              <a:ext uri="{FF2B5EF4-FFF2-40B4-BE49-F238E27FC236}">
                <a16:creationId xmlns:a16="http://schemas.microsoft.com/office/drawing/2014/main" id="{23866747-3ADC-481F-8E32-8AC56D39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64" y="3942522"/>
            <a:ext cx="1937702" cy="9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 idx="4294967295"/>
          </p:nvPr>
        </p:nvSpPr>
        <p:spPr>
          <a:xfrm>
            <a:off x="596325" y="2070225"/>
            <a:ext cx="2838600" cy="99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Want big impact?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big image.</a:t>
            </a:r>
            <a:endParaRPr sz="200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</a:t>
            </a:r>
            <a:br>
              <a:rPr lang="en"/>
            </a:br>
            <a:r>
              <a:rPr lang="en"/>
              <a:t>explain your ideas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59286" y="1660330"/>
            <a:ext cx="18255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1652938" y="2652102"/>
            <a:ext cx="18255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 sz="100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5665522" y="2652102"/>
            <a:ext cx="18255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6668709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662423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2656125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649839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Lorem Ipsum</a:t>
            </a:r>
            <a:endParaRPr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cxnSp>
        <p:nvCxnSpPr>
          <p:cNvPr id="199" name="Google Shape;199;p23"/>
          <p:cNvCxnSpPr>
            <a:stCxn id="192" idx="2"/>
            <a:endCxn id="194" idx="0"/>
          </p:cNvCxnSpPr>
          <p:nvPr/>
        </p:nvCxnSpPr>
        <p:spPr>
          <a:xfrm rot="-5400000" flipH="1">
            <a:off x="5341836" y="1415830"/>
            <a:ext cx="466500" cy="20061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>
            <a:stCxn id="193" idx="0"/>
            <a:endCxn id="192" idx="2"/>
          </p:cNvCxnSpPr>
          <p:nvPr/>
        </p:nvCxnSpPr>
        <p:spPr>
          <a:xfrm rot="-5400000">
            <a:off x="3335638" y="1415652"/>
            <a:ext cx="466500" cy="2006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>
            <a:stCxn id="193" idx="2"/>
            <a:endCxn id="197" idx="0"/>
          </p:cNvCxnSpPr>
          <p:nvPr/>
        </p:nvCxnSpPr>
        <p:spPr>
          <a:xfrm rot="-5400000" flipH="1">
            <a:off x="2872288" y="2870802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>
            <a:stCxn id="198" idx="0"/>
            <a:endCxn id="193" idx="2"/>
          </p:cNvCxnSpPr>
          <p:nvPr/>
        </p:nvCxnSpPr>
        <p:spPr>
          <a:xfrm rot="-5400000">
            <a:off x="1869189" y="2870866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>
            <a:stCxn id="194" idx="2"/>
            <a:endCxn id="195" idx="0"/>
          </p:cNvCxnSpPr>
          <p:nvPr/>
        </p:nvCxnSpPr>
        <p:spPr>
          <a:xfrm rot="-5400000" flipH="1">
            <a:off x="6884872" y="2870802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3"/>
          <p:cNvCxnSpPr>
            <a:stCxn id="196" idx="0"/>
            <a:endCxn id="194" idx="2"/>
          </p:cNvCxnSpPr>
          <p:nvPr/>
        </p:nvCxnSpPr>
        <p:spPr>
          <a:xfrm rot="-5400000">
            <a:off x="5881773" y="2870866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</a:t>
            </a:r>
            <a:br>
              <a:rPr lang="en"/>
            </a:br>
            <a:r>
              <a:rPr lang="en"/>
              <a:t>compare data</a:t>
            </a:r>
            <a:endParaRPr/>
          </a:p>
        </p:txBody>
      </p:sp>
      <p:graphicFrame>
        <p:nvGraphicFramePr>
          <p:cNvPr id="210" name="Google Shape;210;p24"/>
          <p:cNvGraphicFramePr/>
          <p:nvPr/>
        </p:nvGraphicFramePr>
        <p:xfrm>
          <a:off x="304000" y="1587981"/>
          <a:ext cx="6744500" cy="2392900"/>
        </p:xfrm>
        <a:graphic>
          <a:graphicData uri="http://schemas.openxmlformats.org/drawingml/2006/table">
            <a:tbl>
              <a:tblPr>
                <a:noFill/>
                <a:tableStyleId>{00E4934D-C5E7-4EA8-B84E-AA4D93522FE5}</a:tableStyleId>
              </a:tblPr>
              <a:tblGrid>
                <a:gridCol w="168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1411350" y="525525"/>
            <a:ext cx="7840266" cy="37345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833176" y="1447400"/>
            <a:ext cx="609600" cy="1944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our office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grpSp>
        <p:nvGrpSpPr>
          <p:cNvPr id="221" name="Google Shape;221;p25"/>
          <p:cNvGrpSpPr/>
          <p:nvPr/>
        </p:nvGrpSpPr>
        <p:grpSpPr>
          <a:xfrm>
            <a:off x="2053926" y="1641792"/>
            <a:ext cx="192870" cy="222880"/>
            <a:chOff x="4236850" y="1644813"/>
            <a:chExt cx="1856300" cy="2145138"/>
          </a:xfrm>
        </p:grpSpPr>
        <p:sp>
          <p:nvSpPr>
            <p:cNvPr id="222" name="Google Shape;222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3" name="Google Shape;223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3512601" y="3203592"/>
            <a:ext cx="192870" cy="222880"/>
            <a:chOff x="4236850" y="1644813"/>
            <a:chExt cx="1856300" cy="2145138"/>
          </a:xfrm>
        </p:grpSpPr>
        <p:sp>
          <p:nvSpPr>
            <p:cNvPr id="225" name="Google Shape;225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6" name="Google Shape;226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5"/>
          <p:cNvGrpSpPr/>
          <p:nvPr/>
        </p:nvGrpSpPr>
        <p:grpSpPr>
          <a:xfrm>
            <a:off x="4610357" y="1407373"/>
            <a:ext cx="192870" cy="222880"/>
            <a:chOff x="4236850" y="1644813"/>
            <a:chExt cx="1856300" cy="2145138"/>
          </a:xfrm>
        </p:grpSpPr>
        <p:sp>
          <p:nvSpPr>
            <p:cNvPr id="228" name="Google Shape;228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9" name="Google Shape;229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5"/>
          <p:cNvGrpSpPr/>
          <p:nvPr/>
        </p:nvGrpSpPr>
        <p:grpSpPr>
          <a:xfrm>
            <a:off x="5329951" y="3435061"/>
            <a:ext cx="192870" cy="222880"/>
            <a:chOff x="4236850" y="1644813"/>
            <a:chExt cx="1856300" cy="2145138"/>
          </a:xfrm>
        </p:grpSpPr>
        <p:sp>
          <p:nvSpPr>
            <p:cNvPr id="231" name="Google Shape;231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2" name="Google Shape;232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5"/>
          <p:cNvGrpSpPr/>
          <p:nvPr/>
        </p:nvGrpSpPr>
        <p:grpSpPr>
          <a:xfrm>
            <a:off x="7364451" y="1864667"/>
            <a:ext cx="192870" cy="222880"/>
            <a:chOff x="4236850" y="1644813"/>
            <a:chExt cx="1856300" cy="2145138"/>
          </a:xfrm>
        </p:grpSpPr>
        <p:sp>
          <p:nvSpPr>
            <p:cNvPr id="234" name="Google Shape;234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5" name="Google Shape;235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5"/>
          <p:cNvGrpSpPr/>
          <p:nvPr/>
        </p:nvGrpSpPr>
        <p:grpSpPr>
          <a:xfrm>
            <a:off x="7983626" y="3486642"/>
            <a:ext cx="192870" cy="222880"/>
            <a:chOff x="4236850" y="1644813"/>
            <a:chExt cx="1856300" cy="2145138"/>
          </a:xfrm>
        </p:grpSpPr>
        <p:sp>
          <p:nvSpPr>
            <p:cNvPr id="237" name="Google Shape;237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8" name="Google Shape;238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7814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3038103"/>
            <a:ext cx="7433400" cy="3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4956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2" name="Google Shape;25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1244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4" name="Google Shape;25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100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185,244 users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63" name="Google Shape;263;p28"/>
          <p:cNvGrpSpPr/>
          <p:nvPr/>
        </p:nvGrpSpPr>
        <p:grpSpPr>
          <a:xfrm>
            <a:off x="5632317" y="1646975"/>
            <a:ext cx="3305700" cy="2188850"/>
            <a:chOff x="5632317" y="1189775"/>
            <a:chExt cx="3305700" cy="2188850"/>
          </a:xfrm>
        </p:grpSpPr>
        <p:sp>
          <p:nvSpPr>
            <p:cNvPr id="264" name="Google Shape;26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Lorem 3</a:t>
              </a:r>
              <a:endPara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5" name="Google Shape;265;p28"/>
            <p:cNvSpPr txBox="1"/>
            <p:nvPr/>
          </p:nvSpPr>
          <p:spPr>
            <a:xfrm>
              <a:off x="6167075" y="2057125"/>
              <a:ext cx="22362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0" y="1647189"/>
            <a:ext cx="3546900" cy="2188636"/>
            <a:chOff x="0" y="1189989"/>
            <a:chExt cx="3546900" cy="2188636"/>
          </a:xfrm>
        </p:grpSpPr>
        <p:sp>
          <p:nvSpPr>
            <p:cNvPr id="267" name="Google Shape;26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Lorem 1</a:t>
              </a:r>
              <a:endPara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8" name="Google Shape;268;p28"/>
            <p:cNvSpPr txBox="1"/>
            <p:nvPr/>
          </p:nvSpPr>
          <p:spPr>
            <a:xfrm>
              <a:off x="655350" y="2057125"/>
              <a:ext cx="22362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  <p:grpSp>
        <p:nvGrpSpPr>
          <p:cNvPr id="269" name="Google Shape;269;p28"/>
          <p:cNvGrpSpPr/>
          <p:nvPr/>
        </p:nvGrpSpPr>
        <p:grpSpPr>
          <a:xfrm>
            <a:off x="2944204" y="1646975"/>
            <a:ext cx="3305700" cy="2188850"/>
            <a:chOff x="2944204" y="1189775"/>
            <a:chExt cx="3305700" cy="2188850"/>
          </a:xfrm>
        </p:grpSpPr>
        <p:sp>
          <p:nvSpPr>
            <p:cNvPr id="270" name="Google Shape;27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Lorem 2</a:t>
              </a:r>
              <a:endPara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71" name="Google Shape;271;p28"/>
            <p:cNvSpPr txBox="1"/>
            <p:nvPr/>
          </p:nvSpPr>
          <p:spPr>
            <a:xfrm>
              <a:off x="3478950" y="2057125"/>
              <a:ext cx="22362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🍋</a:t>
            </a:r>
            <a:r>
              <a:rPr lang="en" sz="1500" b="1"/>
              <a:t>Yellow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2"/>
          </p:nvPr>
        </p:nvSpPr>
        <p:spPr>
          <a:xfrm>
            <a:off x="3459811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🧊</a:t>
            </a:r>
            <a:r>
              <a:rPr lang="en" sz="1500" b="1"/>
              <a:t>Blue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3"/>
          </p:nvPr>
        </p:nvSpPr>
        <p:spPr>
          <a:xfrm>
            <a:off x="5911923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🍉</a:t>
            </a:r>
            <a:r>
              <a:rPr lang="en" sz="1500" b="1"/>
              <a:t>Red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1007700" y="30303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🌽</a:t>
            </a:r>
            <a:r>
              <a:rPr lang="en" sz="1500" b="1"/>
              <a:t>Yellow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82" name="Google Shape;282;p29"/>
          <p:cNvSpPr txBox="1">
            <a:spLocks noGrp="1"/>
          </p:cNvSpPr>
          <p:nvPr>
            <p:ph type="body" idx="2"/>
          </p:nvPr>
        </p:nvSpPr>
        <p:spPr>
          <a:xfrm>
            <a:off x="3459811" y="30303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🥣</a:t>
            </a:r>
            <a:r>
              <a:rPr lang="en" sz="1500" b="1"/>
              <a:t>Blue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3"/>
          </p:nvPr>
        </p:nvSpPr>
        <p:spPr>
          <a:xfrm>
            <a:off x="5911923" y="30303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🌶️</a:t>
            </a:r>
            <a:r>
              <a:rPr lang="en" sz="1500" b="1"/>
              <a:t>Red</a:t>
            </a:r>
            <a:endParaRPr sz="15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Memorizzazione dei dati</a:t>
            </a:r>
            <a:endParaRPr dirty="0"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2"/>
          </p:nvPr>
        </p:nvSpPr>
        <p:spPr>
          <a:xfrm>
            <a:off x="3577995" y="1582550"/>
            <a:ext cx="2253900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EDIT IN POWERPOINT®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dirty="0"/>
              <a:t>Click on the button under the presentation preview that says </a:t>
            </a:r>
            <a:r>
              <a:rPr lang="en" sz="1100" b="1" dirty="0"/>
              <a:t>"Download as PowerPoint template"</a:t>
            </a:r>
            <a:r>
              <a:rPr lang="en" sz="1100" dirty="0"/>
              <a:t>. You will get a .pptx file that you can edit in PowerPoint. 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dirty="0"/>
              <a:t>Remember to download and install the fonts used in this presentation (you’ll find the links to the font files needed in the </a:t>
            </a:r>
            <a:r>
              <a:rPr lang="en" sz="1100" u="sng" dirty="0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100" dirty="0"/>
              <a:t>)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EDIT IN GOOGLE SLIDES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Click on the button under the presentation preview that says </a:t>
            </a:r>
            <a:r>
              <a:rPr lang="en" sz="1100" b="1" dirty="0"/>
              <a:t>"Use as Google Slides Theme"</a:t>
            </a:r>
            <a:r>
              <a:rPr lang="en" sz="1100" dirty="0"/>
              <a:t>.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You will get a copy of this document on your Google Drive and will be able to edit, add or delete slides.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You have to be signed in to your Google account.</a:t>
            </a:r>
            <a:endParaRPr sz="17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2"/>
          </p:nvPr>
        </p:nvSpPr>
        <p:spPr>
          <a:xfrm>
            <a:off x="1007700" y="4028400"/>
            <a:ext cx="4824300" cy="7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000" b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2"/>
                </a:solidFill>
              </a:rPr>
              <a:t>This template is free to use under </a:t>
            </a:r>
            <a:r>
              <a:rPr lang="en" sz="1000" u="sng" dirty="0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 dirty="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6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0" name="Google Shape;290;p3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00" y="543025"/>
            <a:ext cx="6243724" cy="31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24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97" name="Google Shape;297;p31"/>
          <p:cNvGrpSpPr/>
          <p:nvPr/>
        </p:nvGrpSpPr>
        <p:grpSpPr>
          <a:xfrm>
            <a:off x="5271751" y="663664"/>
            <a:ext cx="1839702" cy="3815906"/>
            <a:chOff x="2547150" y="238125"/>
            <a:chExt cx="2525675" cy="5238750"/>
          </a:xfrm>
        </p:grpSpPr>
        <p:sp>
          <p:nvSpPr>
            <p:cNvPr id="298" name="Google Shape;298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12061" y="995708"/>
            <a:ext cx="1758188" cy="31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08" name="Google Shape;308;p32"/>
          <p:cNvGrpSpPr/>
          <p:nvPr/>
        </p:nvGrpSpPr>
        <p:grpSpPr>
          <a:xfrm>
            <a:off x="4874989" y="578510"/>
            <a:ext cx="2590423" cy="3997166"/>
            <a:chOff x="2112475" y="238125"/>
            <a:chExt cx="3395050" cy="5238750"/>
          </a:xfrm>
        </p:grpSpPr>
        <p:sp>
          <p:nvSpPr>
            <p:cNvPr id="309" name="Google Shape;309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20" y="932320"/>
            <a:ext cx="2459280" cy="32790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Tablet project</a:t>
            </a:r>
            <a:endParaRPr sz="24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216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24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 idx="4294967295"/>
          </p:nvPr>
        </p:nvSpPr>
        <p:spPr>
          <a:xfrm>
            <a:off x="702900" y="1531725"/>
            <a:ext cx="36948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4294967295"/>
          </p:nvPr>
        </p:nvSpPr>
        <p:spPr>
          <a:xfrm>
            <a:off x="702900" y="2523369"/>
            <a:ext cx="3694800" cy="10884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Any questions?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You can find me at: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@username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user@mail.me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5">
            <a:alphaModFix/>
          </a:blip>
          <a:srcRect l="14770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Titles: Lexend Deca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Body copy: Nunito Sans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https://www.lexend.com/</a:t>
            </a:r>
            <a:br>
              <a:rPr lang="en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https://www.fontsquirrel.com/fonts/nunito-sans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/>
          </a:p>
        </p:txBody>
      </p:sp>
      <p:sp>
        <p:nvSpPr>
          <p:cNvPr id="348" name="Google Shape;348;p36"/>
          <p:cNvSpPr txBox="1"/>
          <p:nvPr/>
        </p:nvSpPr>
        <p:spPr>
          <a:xfrm>
            <a:off x="855300" y="4104575"/>
            <a:ext cx="5129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5">
            <a:alphaModFix/>
          </a:blip>
          <a:srcRect l="7380" r="7389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309375" y="309375"/>
            <a:ext cx="10428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sz="6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7735208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DEC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7075124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NOV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6415040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OCT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5754956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SEP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5094872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AUG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434788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JUL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3774704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JUN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3114619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MAY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2454535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APR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1794451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MAR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1134367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FEB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474283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JAN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0" y="2679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7" name="Google Shape;377;p38"/>
          <p:cNvCxnSpPr/>
          <p:nvPr/>
        </p:nvCxnSpPr>
        <p:spPr>
          <a:xfrm rot="10800000">
            <a:off x="76892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8"/>
          <p:cNvSpPr txBox="1"/>
          <p:nvPr/>
        </p:nvSpPr>
        <p:spPr>
          <a:xfrm>
            <a:off x="72790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209015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2050642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341139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3373384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473262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4696126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605386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6018868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737509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734161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143968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1369548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276092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2699944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408215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4030339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5" name="Google Shape;395;p38"/>
          <p:cNvCxnSpPr/>
          <p:nvPr/>
        </p:nvCxnSpPr>
        <p:spPr>
          <a:xfrm rot="10800000">
            <a:off x="540339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6" name="Google Shape;396;p38"/>
          <p:cNvSpPr txBox="1"/>
          <p:nvPr/>
        </p:nvSpPr>
        <p:spPr>
          <a:xfrm>
            <a:off x="5360735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 rot="10800000">
            <a:off x="672462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8" name="Google Shape;398;p38"/>
          <p:cNvSpPr txBox="1"/>
          <p:nvPr/>
        </p:nvSpPr>
        <p:spPr>
          <a:xfrm>
            <a:off x="6691131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 rot="10800000">
            <a:off x="804586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0" name="Google Shape;400;p38"/>
          <p:cNvSpPr txBox="1"/>
          <p:nvPr/>
        </p:nvSpPr>
        <p:spPr>
          <a:xfrm>
            <a:off x="8008073" y="3571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3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5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6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21" name="Google Shape;421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422" name="Google Shape;42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4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24" name="Google Shape;424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425" name="Google Shape;42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2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27" name="Google Shape;427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2"/>
          </p:nvPr>
        </p:nvSpPr>
        <p:spPr>
          <a:xfrm>
            <a:off x="3577995" y="1582550"/>
            <a:ext cx="2253900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EDIT IN POWERPOINT®</a:t>
            </a:r>
            <a:endParaRPr sz="11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Click on the button under the presentation preview that says </a:t>
            </a:r>
            <a:r>
              <a:rPr lang="en" sz="1100" b="1"/>
              <a:t>"Download as PowerPoint template"</a:t>
            </a:r>
            <a:r>
              <a:rPr lang="en" sz="1100"/>
              <a:t>. You will get a .pptx file that you can edit in PowerPoint. </a:t>
            </a:r>
            <a:endParaRPr sz="11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100"/>
              <a:t>)</a:t>
            </a:r>
            <a:endParaRPr sz="11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EDIT IN GOOGLE SLIDES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Click on the button under the presentation preview that says </a:t>
            </a:r>
            <a:r>
              <a:rPr lang="en" sz="1100" b="1" dirty="0"/>
              <a:t>"Use as Google Slides Theme"</a:t>
            </a:r>
            <a:r>
              <a:rPr lang="en" sz="1100" dirty="0"/>
              <a:t>.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You will get a copy of this document on your Google Drive and will be able to edit, add or delete slides.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You have to be signed in to your Google account.</a:t>
            </a:r>
            <a:endParaRPr sz="17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2"/>
          </p:nvPr>
        </p:nvSpPr>
        <p:spPr>
          <a:xfrm>
            <a:off x="1007700" y="4028400"/>
            <a:ext cx="4824300" cy="7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This template is free to use under </a:t>
            </a:r>
            <a:r>
              <a:rPr lang="en" sz="10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6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93497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439" name="Google Shape;439;p40"/>
          <p:cNvGraphicFramePr/>
          <p:nvPr/>
        </p:nvGraphicFramePr>
        <p:xfrm>
          <a:off x="300750" y="1351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{00E4934D-C5E7-4EA8-B84E-AA4D93522FE5}</a:tableStyleId>
              </a:tblPr>
              <a:tblGrid>
                <a:gridCol w="10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7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702900" y="1514777"/>
            <a:ext cx="3798600" cy="14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STRENGTHS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582440" y="1514777"/>
            <a:ext cx="3798600" cy="14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WEAKNESSES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702900" y="3026642"/>
            <a:ext cx="3798600" cy="14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OPPORTUNITIES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582440" y="3026642"/>
            <a:ext cx="3798600" cy="14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White is the color of milk and fresh snow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THREATS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3411087" y="1853422"/>
            <a:ext cx="2182800" cy="2182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1"/>
          <p:cNvSpPr/>
          <p:nvPr/>
        </p:nvSpPr>
        <p:spPr>
          <a:xfrm rot="5400000">
            <a:off x="3492274" y="1853422"/>
            <a:ext cx="2182800" cy="2182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1"/>
          <p:cNvSpPr/>
          <p:nvPr/>
        </p:nvSpPr>
        <p:spPr>
          <a:xfrm rot="10800000">
            <a:off x="3492274" y="1935850"/>
            <a:ext cx="2182800" cy="2182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"/>
          <p:cNvSpPr/>
          <p:nvPr/>
        </p:nvSpPr>
        <p:spPr>
          <a:xfrm rot="-5400000">
            <a:off x="3411087" y="1935850"/>
            <a:ext cx="2182800" cy="2182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3913625" y="2308744"/>
            <a:ext cx="315686" cy="425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455" name="Google Shape;455;p41"/>
          <p:cNvSpPr/>
          <p:nvPr/>
        </p:nvSpPr>
        <p:spPr>
          <a:xfrm>
            <a:off x="4754607" y="2315715"/>
            <a:ext cx="560539" cy="413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456" name="Google Shape;456;p41"/>
          <p:cNvSpPr/>
          <p:nvPr/>
        </p:nvSpPr>
        <p:spPr>
          <a:xfrm>
            <a:off x="3882391" y="3231688"/>
            <a:ext cx="406042" cy="425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457" name="Google Shape;457;p41"/>
          <p:cNvSpPr/>
          <p:nvPr/>
        </p:nvSpPr>
        <p:spPr>
          <a:xfrm>
            <a:off x="4857791" y="3238659"/>
            <a:ext cx="305647" cy="413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 idx="4294967295"/>
          </p:nvPr>
        </p:nvSpPr>
        <p:spPr>
          <a:xfrm>
            <a:off x="310725" y="0"/>
            <a:ext cx="8522400" cy="30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3" name="Google Shape;463;p42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4" name="Google Shape;464;p42"/>
          <p:cNvSpPr txBox="1"/>
          <p:nvPr/>
        </p:nvSpPr>
        <p:spPr>
          <a:xfrm>
            <a:off x="2015280" y="304500"/>
            <a:ext cx="1704300" cy="16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Activities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800"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2015280" y="1934039"/>
            <a:ext cx="1704300" cy="16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Resources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3719760" y="304500"/>
            <a:ext cx="1704300" cy="325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Value Propositions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5424240" y="304500"/>
            <a:ext cx="1704300" cy="16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Customer Relationships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5424240" y="1934039"/>
            <a:ext cx="1704300" cy="16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Channels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7128720" y="304500"/>
            <a:ext cx="1704300" cy="325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Customer Segments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10800" y="304500"/>
            <a:ext cx="1704300" cy="325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Partners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800"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310800" y="3563578"/>
            <a:ext cx="4261200" cy="12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Cost Structure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4572000" y="3563578"/>
            <a:ext cx="4261200" cy="12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Revenue Streams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9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279907" y="36563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6866281" y="3909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1702716" y="3908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8576879" y="3909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" name="Google Shape;477;p42"/>
          <p:cNvGrpSpPr/>
          <p:nvPr/>
        </p:nvGrpSpPr>
        <p:grpSpPr>
          <a:xfrm>
            <a:off x="8523930" y="3656197"/>
            <a:ext cx="233502" cy="171203"/>
            <a:chOff x="4536629" y="3555904"/>
            <a:chExt cx="453050" cy="332175"/>
          </a:xfrm>
        </p:grpSpPr>
        <p:sp>
          <p:nvSpPr>
            <p:cNvPr id="478" name="Google Shape;478;p42"/>
            <p:cNvSpPr/>
            <p:nvPr/>
          </p:nvSpPr>
          <p:spPr>
            <a:xfrm>
              <a:off x="4536629" y="3555904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4568379" y="3582154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" name="Google Shape;480;p42"/>
          <p:cNvSpPr/>
          <p:nvPr/>
        </p:nvSpPr>
        <p:spPr>
          <a:xfrm>
            <a:off x="3424268" y="3908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1" name="Google Shape;481;p42"/>
          <p:cNvGrpSpPr/>
          <p:nvPr/>
        </p:nvGrpSpPr>
        <p:grpSpPr>
          <a:xfrm>
            <a:off x="5169556" y="390833"/>
            <a:ext cx="188198" cy="239803"/>
            <a:chOff x="1958100" y="4689657"/>
            <a:chExt cx="365150" cy="465275"/>
          </a:xfrm>
        </p:grpSpPr>
        <p:sp>
          <p:nvSpPr>
            <p:cNvPr id="482" name="Google Shape;482;p42"/>
            <p:cNvSpPr/>
            <p:nvPr/>
          </p:nvSpPr>
          <p:spPr>
            <a:xfrm>
              <a:off x="1958100" y="4689657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1977625" y="4941832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190125" y="4941832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42"/>
          <p:cNvGrpSpPr/>
          <p:nvPr/>
        </p:nvGrpSpPr>
        <p:grpSpPr>
          <a:xfrm>
            <a:off x="3342459" y="2023367"/>
            <a:ext cx="283238" cy="257429"/>
            <a:chOff x="4562200" y="4746378"/>
            <a:chExt cx="549550" cy="499475"/>
          </a:xfrm>
        </p:grpSpPr>
        <p:sp>
          <p:nvSpPr>
            <p:cNvPr id="486" name="Google Shape;486;p42"/>
            <p:cNvSpPr/>
            <p:nvPr/>
          </p:nvSpPr>
          <p:spPr>
            <a:xfrm>
              <a:off x="4842450" y="5020528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4617775" y="5019928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4631200" y="4746378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4562200" y="4872153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4836975" y="4872153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" name="Google Shape;491;p42"/>
          <p:cNvGrpSpPr/>
          <p:nvPr/>
        </p:nvGrpSpPr>
        <p:grpSpPr>
          <a:xfrm>
            <a:off x="6790078" y="2024876"/>
            <a:ext cx="278200" cy="266861"/>
            <a:chOff x="5241175" y="4737228"/>
            <a:chExt cx="539775" cy="517775"/>
          </a:xfrm>
        </p:grpSpPr>
        <p:sp>
          <p:nvSpPr>
            <p:cNvPr id="492" name="Google Shape;492;p42"/>
            <p:cNvSpPr/>
            <p:nvPr/>
          </p:nvSpPr>
          <p:spPr>
            <a:xfrm>
              <a:off x="5575150" y="4737228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5330925" y="4763478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241175" y="5019303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5461575" y="5095028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5619100" y="4972303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5420075" y="4894128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03" name="Google Shape;503;p4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504" name="Google Shape;504;p43"/>
          <p:cNvGrpSpPr/>
          <p:nvPr/>
        </p:nvGrpSpPr>
        <p:grpSpPr>
          <a:xfrm>
            <a:off x="702938" y="1476642"/>
            <a:ext cx="3333982" cy="2997313"/>
            <a:chOff x="3778727" y="4460423"/>
            <a:chExt cx="720160" cy="647438"/>
          </a:xfrm>
        </p:grpSpPr>
        <p:sp>
          <p:nvSpPr>
            <p:cNvPr id="505" name="Google Shape;50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cxnSp>
        <p:nvCxnSpPr>
          <p:cNvPr id="512" name="Google Shape;512;p43"/>
          <p:cNvCxnSpPr/>
          <p:nvPr/>
        </p:nvCxnSpPr>
        <p:spPr>
          <a:xfrm>
            <a:off x="3962991" y="1972763"/>
            <a:ext cx="97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3"/>
          <p:cNvSpPr txBox="1"/>
          <p:nvPr/>
        </p:nvSpPr>
        <p:spPr>
          <a:xfrm>
            <a:off x="4996479" y="1813790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3819148" y="2417781"/>
            <a:ext cx="1120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3"/>
          <p:cNvSpPr txBox="1"/>
          <p:nvPr/>
        </p:nvSpPr>
        <p:spPr>
          <a:xfrm>
            <a:off x="4996479" y="2258799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3614737" y="2862799"/>
            <a:ext cx="132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43"/>
          <p:cNvSpPr txBox="1"/>
          <p:nvPr/>
        </p:nvSpPr>
        <p:spPr>
          <a:xfrm>
            <a:off x="4996479" y="2703807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18" name="Google Shape;518;p43"/>
          <p:cNvCxnSpPr/>
          <p:nvPr/>
        </p:nvCxnSpPr>
        <p:spPr>
          <a:xfrm>
            <a:off x="3440611" y="3307794"/>
            <a:ext cx="1498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43"/>
          <p:cNvSpPr txBox="1"/>
          <p:nvPr/>
        </p:nvSpPr>
        <p:spPr>
          <a:xfrm>
            <a:off x="4996479" y="3148816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20" name="Google Shape;520;p43"/>
          <p:cNvCxnSpPr/>
          <p:nvPr/>
        </p:nvCxnSpPr>
        <p:spPr>
          <a:xfrm>
            <a:off x="3251330" y="3752811"/>
            <a:ext cx="1688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43"/>
          <p:cNvSpPr txBox="1"/>
          <p:nvPr/>
        </p:nvSpPr>
        <p:spPr>
          <a:xfrm>
            <a:off x="4996479" y="3593825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22" name="Google Shape;522;p43"/>
          <p:cNvCxnSpPr/>
          <p:nvPr/>
        </p:nvCxnSpPr>
        <p:spPr>
          <a:xfrm>
            <a:off x="3054496" y="4197806"/>
            <a:ext cx="1877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43"/>
          <p:cNvSpPr txBox="1"/>
          <p:nvPr/>
        </p:nvSpPr>
        <p:spPr>
          <a:xfrm>
            <a:off x="4996479" y="4038833"/>
            <a:ext cx="2574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Insert your content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Imani Jackson</a:t>
            </a:r>
            <a:br>
              <a:rPr lang="en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8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800" dirty="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Marcos Galán</a:t>
            </a: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4" name="Google Shape;534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Ixchel Valdía</a:t>
            </a: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Nils Årud</a:t>
            </a: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Blue is the colour of the clear sky and the deep sea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3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43" name="Google Shape;543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45" name="Google Shape;545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1" name="Google Shape;591;p45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92" name="Google Shape;592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93" name="Google Shape;593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5" name="Google Shape;615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6" name="Google Shape;616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7" name="Google Shape;617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LOW VALUE 1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HIGH VALUE 1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9" name="Google Shape;619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LOW VALUE 2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0" name="Google Shape;620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HIGH VALUE 2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Our company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2" name="Google Shape;622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3" name="Google Shape;623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4" name="Google Shape;624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5" name="Google Shape;625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7" name="Google Shape;627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Competitor</a:t>
            </a:r>
            <a:endParaRPr sz="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33" name="Google Shape;633;p4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634" name="Google Shape;634;p46"/>
          <p:cNvGraphicFramePr/>
          <p:nvPr/>
        </p:nvGraphicFramePr>
        <p:xfrm>
          <a:off x="300475" y="1351150"/>
          <a:ext cx="6741075" cy="3182700"/>
        </p:xfrm>
        <a:graphic>
          <a:graphicData uri="http://schemas.openxmlformats.org/drawingml/2006/table">
            <a:tbl>
              <a:tblPr>
                <a:noFill/>
                <a:tableStyleId>{DD46976A-22B5-4051-8114-C7D9531ECD22}</a:tableStyleId>
              </a:tblPr>
              <a:tblGrid>
                <a:gridCol w="105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SUNDAY</a:t>
                      </a:r>
                      <a:endParaRPr sz="700" dirty="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>
            <a:spLocks noGrp="1"/>
          </p:cNvSpPr>
          <p:nvPr>
            <p:ph type="body" idx="4294967295"/>
          </p:nvPr>
        </p:nvSpPr>
        <p:spPr>
          <a:xfrm>
            <a:off x="6248575" y="5406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40" name="Google Shape;640;p47"/>
          <p:cNvGrpSpPr/>
          <p:nvPr/>
        </p:nvGrpSpPr>
        <p:grpSpPr>
          <a:xfrm>
            <a:off x="667640" y="469265"/>
            <a:ext cx="326970" cy="413516"/>
            <a:chOff x="584925" y="238125"/>
            <a:chExt cx="415200" cy="525100"/>
          </a:xfrm>
        </p:grpSpPr>
        <p:sp>
          <p:nvSpPr>
            <p:cNvPr id="641" name="Google Shape;641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7" name="Google Shape;647;p47"/>
          <p:cNvGrpSpPr/>
          <p:nvPr/>
        </p:nvGrpSpPr>
        <p:grpSpPr>
          <a:xfrm>
            <a:off x="1186918" y="529352"/>
            <a:ext cx="350063" cy="291414"/>
            <a:chOff x="1244325" y="314425"/>
            <a:chExt cx="444525" cy="370050"/>
          </a:xfrm>
        </p:grpSpPr>
        <p:sp>
          <p:nvSpPr>
            <p:cNvPr id="648" name="Google Shape;648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0" name="Google Shape;650;p47"/>
          <p:cNvGrpSpPr/>
          <p:nvPr/>
        </p:nvGrpSpPr>
        <p:grpSpPr>
          <a:xfrm>
            <a:off x="1725450" y="527914"/>
            <a:ext cx="334688" cy="294289"/>
            <a:chOff x="1928175" y="312600"/>
            <a:chExt cx="425000" cy="373700"/>
          </a:xfrm>
        </p:grpSpPr>
        <p:sp>
          <p:nvSpPr>
            <p:cNvPr id="651" name="Google Shape;651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47"/>
          <p:cNvSpPr/>
          <p:nvPr/>
        </p:nvSpPr>
        <p:spPr>
          <a:xfrm>
            <a:off x="2286760" y="517363"/>
            <a:ext cx="274089" cy="315433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p47"/>
          <p:cNvSpPr/>
          <p:nvPr/>
        </p:nvSpPr>
        <p:spPr>
          <a:xfrm>
            <a:off x="2836383" y="518328"/>
            <a:ext cx="236604" cy="313504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5" name="Google Shape;655;p47"/>
          <p:cNvGrpSpPr/>
          <p:nvPr/>
        </p:nvGrpSpPr>
        <p:grpSpPr>
          <a:xfrm>
            <a:off x="3292949" y="512538"/>
            <a:ext cx="384694" cy="325060"/>
            <a:chOff x="3918650" y="293075"/>
            <a:chExt cx="488500" cy="412775"/>
          </a:xfrm>
        </p:grpSpPr>
        <p:sp>
          <p:nvSpPr>
            <p:cNvPr id="656" name="Google Shape;656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3857921" y="488008"/>
            <a:ext cx="316418" cy="374102"/>
            <a:chOff x="4636075" y="261925"/>
            <a:chExt cx="401800" cy="475050"/>
          </a:xfrm>
        </p:grpSpPr>
        <p:sp>
          <p:nvSpPr>
            <p:cNvPr id="660" name="Google Shape;660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4" name="Google Shape;664;p47"/>
          <p:cNvSpPr/>
          <p:nvPr/>
        </p:nvSpPr>
        <p:spPr>
          <a:xfrm>
            <a:off x="4366035" y="516871"/>
            <a:ext cx="362565" cy="316417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65" name="Google Shape;665;p47"/>
          <p:cNvGrpSpPr/>
          <p:nvPr/>
        </p:nvGrpSpPr>
        <p:grpSpPr>
          <a:xfrm>
            <a:off x="4919117" y="519272"/>
            <a:ext cx="317363" cy="311102"/>
            <a:chOff x="5983625" y="301625"/>
            <a:chExt cx="403000" cy="395050"/>
          </a:xfrm>
        </p:grpSpPr>
        <p:sp>
          <p:nvSpPr>
            <p:cNvPr id="666" name="Google Shape;666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6" name="Google Shape;686;p47"/>
          <p:cNvGrpSpPr/>
          <p:nvPr/>
        </p:nvGrpSpPr>
        <p:grpSpPr>
          <a:xfrm>
            <a:off x="5452353" y="516850"/>
            <a:ext cx="312559" cy="312086"/>
            <a:chOff x="6660750" y="298550"/>
            <a:chExt cx="396900" cy="396300"/>
          </a:xfrm>
        </p:grpSpPr>
        <p:sp>
          <p:nvSpPr>
            <p:cNvPr id="687" name="Google Shape;687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9" name="Google Shape;689;p47"/>
          <p:cNvGrpSpPr/>
          <p:nvPr/>
        </p:nvGrpSpPr>
        <p:grpSpPr>
          <a:xfrm>
            <a:off x="667640" y="1008270"/>
            <a:ext cx="326970" cy="395738"/>
            <a:chOff x="584925" y="922575"/>
            <a:chExt cx="415200" cy="502525"/>
          </a:xfrm>
        </p:grpSpPr>
        <p:sp>
          <p:nvSpPr>
            <p:cNvPr id="690" name="Google Shape;690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3" name="Google Shape;693;p47"/>
          <p:cNvGrpSpPr/>
          <p:nvPr/>
        </p:nvGrpSpPr>
        <p:grpSpPr>
          <a:xfrm>
            <a:off x="1188847" y="999135"/>
            <a:ext cx="346224" cy="412571"/>
            <a:chOff x="1246775" y="910975"/>
            <a:chExt cx="439650" cy="523900"/>
          </a:xfrm>
        </p:grpSpPr>
        <p:sp>
          <p:nvSpPr>
            <p:cNvPr id="694" name="Google Shape;694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7" name="Google Shape;697;p47"/>
          <p:cNvGrpSpPr/>
          <p:nvPr/>
        </p:nvGrpSpPr>
        <p:grpSpPr>
          <a:xfrm>
            <a:off x="1724013" y="1065482"/>
            <a:ext cx="337562" cy="280823"/>
            <a:chOff x="1926350" y="995225"/>
            <a:chExt cx="428650" cy="356600"/>
          </a:xfrm>
        </p:grpSpPr>
        <p:sp>
          <p:nvSpPr>
            <p:cNvPr id="698" name="Google Shape;698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02" name="Google Shape;702;p47"/>
          <p:cNvSpPr/>
          <p:nvPr/>
        </p:nvSpPr>
        <p:spPr>
          <a:xfrm>
            <a:off x="2258860" y="1041984"/>
            <a:ext cx="329884" cy="327954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2790232" y="1058346"/>
            <a:ext cx="328899" cy="295253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3325915" y="1060748"/>
            <a:ext cx="319292" cy="290430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5" name="Google Shape;705;p47"/>
          <p:cNvSpPr/>
          <p:nvPr/>
        </p:nvSpPr>
        <p:spPr>
          <a:xfrm>
            <a:off x="3867367" y="1063622"/>
            <a:ext cx="298147" cy="284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06" name="Google Shape;706;p47"/>
          <p:cNvGrpSpPr/>
          <p:nvPr/>
        </p:nvGrpSpPr>
        <p:grpSpPr>
          <a:xfrm>
            <a:off x="4382514" y="1044337"/>
            <a:ext cx="328899" cy="329372"/>
            <a:chOff x="5302225" y="968375"/>
            <a:chExt cx="417650" cy="418250"/>
          </a:xfrm>
        </p:grpSpPr>
        <p:sp>
          <p:nvSpPr>
            <p:cNvPr id="707" name="Google Shape;707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47"/>
          <p:cNvGrpSpPr/>
          <p:nvPr/>
        </p:nvGrpSpPr>
        <p:grpSpPr>
          <a:xfrm>
            <a:off x="4873914" y="1007305"/>
            <a:ext cx="407768" cy="397176"/>
            <a:chOff x="5926225" y="921350"/>
            <a:chExt cx="517800" cy="504350"/>
          </a:xfrm>
        </p:grpSpPr>
        <p:sp>
          <p:nvSpPr>
            <p:cNvPr id="710" name="Google Shape;71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2" name="Google Shape;712;p47"/>
          <p:cNvGrpSpPr/>
          <p:nvPr/>
        </p:nvGrpSpPr>
        <p:grpSpPr>
          <a:xfrm>
            <a:off x="5418215" y="1015003"/>
            <a:ext cx="380835" cy="381800"/>
            <a:chOff x="6617400" y="931125"/>
            <a:chExt cx="483600" cy="484825"/>
          </a:xfrm>
        </p:grpSpPr>
        <p:sp>
          <p:nvSpPr>
            <p:cNvPr id="713" name="Google Shape;713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47441" y="1607853"/>
            <a:ext cx="367369" cy="257749"/>
            <a:chOff x="559275" y="1683950"/>
            <a:chExt cx="466500" cy="327300"/>
          </a:xfrm>
        </p:grpSpPr>
        <p:sp>
          <p:nvSpPr>
            <p:cNvPr id="716" name="Google Shape;716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8" name="Google Shape;718;p47"/>
          <p:cNvGrpSpPr/>
          <p:nvPr/>
        </p:nvGrpSpPr>
        <p:grpSpPr>
          <a:xfrm>
            <a:off x="1178275" y="1556901"/>
            <a:ext cx="367369" cy="359671"/>
            <a:chOff x="1233350" y="1619250"/>
            <a:chExt cx="466500" cy="456725"/>
          </a:xfrm>
        </p:grpSpPr>
        <p:sp>
          <p:nvSpPr>
            <p:cNvPr id="719" name="Google Shape;719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1720646" y="1564579"/>
            <a:ext cx="344295" cy="344295"/>
            <a:chOff x="1922075" y="1629000"/>
            <a:chExt cx="437200" cy="437200"/>
          </a:xfrm>
        </p:grpSpPr>
        <p:sp>
          <p:nvSpPr>
            <p:cNvPr id="724" name="Google Shape;724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2250043" y="1563142"/>
            <a:ext cx="347169" cy="347169"/>
            <a:chOff x="2594325" y="1627175"/>
            <a:chExt cx="440850" cy="440850"/>
          </a:xfrm>
        </p:grpSpPr>
        <p:sp>
          <p:nvSpPr>
            <p:cNvPr id="727" name="Google Shape;727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0" name="Google Shape;730;p47"/>
          <p:cNvSpPr/>
          <p:nvPr/>
        </p:nvSpPr>
        <p:spPr>
          <a:xfrm>
            <a:off x="2796473" y="1578654"/>
            <a:ext cx="316417" cy="31639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31" name="Google Shape;731;p47"/>
          <p:cNvGrpSpPr/>
          <p:nvPr/>
        </p:nvGrpSpPr>
        <p:grpSpPr>
          <a:xfrm>
            <a:off x="3344412" y="1537174"/>
            <a:ext cx="281767" cy="399105"/>
            <a:chOff x="3984000" y="1594200"/>
            <a:chExt cx="357800" cy="506800"/>
          </a:xfrm>
        </p:grpSpPr>
        <p:sp>
          <p:nvSpPr>
            <p:cNvPr id="732" name="Google Shape;732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3830516" y="1622756"/>
            <a:ext cx="371227" cy="227942"/>
            <a:chOff x="4601275" y="1702875"/>
            <a:chExt cx="471400" cy="289450"/>
          </a:xfrm>
        </p:grpSpPr>
        <p:sp>
          <p:nvSpPr>
            <p:cNvPr id="735" name="Google Shape;735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4379148" y="1566981"/>
            <a:ext cx="335633" cy="339491"/>
            <a:chOff x="5297950" y="1632050"/>
            <a:chExt cx="426200" cy="431100"/>
          </a:xfrm>
        </p:grpSpPr>
        <p:sp>
          <p:nvSpPr>
            <p:cNvPr id="741" name="Google Shape;741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4909017" y="1556901"/>
            <a:ext cx="337562" cy="359671"/>
            <a:chOff x="5970800" y="1619250"/>
            <a:chExt cx="428650" cy="456725"/>
          </a:xfrm>
        </p:grpSpPr>
        <p:sp>
          <p:nvSpPr>
            <p:cNvPr id="744" name="Google Shape;744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5424475" y="1552570"/>
            <a:ext cx="378413" cy="345240"/>
            <a:chOff x="6625350" y="1613750"/>
            <a:chExt cx="480525" cy="438400"/>
          </a:xfrm>
        </p:grpSpPr>
        <p:sp>
          <p:nvSpPr>
            <p:cNvPr id="750" name="Google Shape;750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688312" y="2114176"/>
            <a:ext cx="285626" cy="306790"/>
            <a:chOff x="611175" y="2326900"/>
            <a:chExt cx="362700" cy="389575"/>
          </a:xfrm>
        </p:grpSpPr>
        <p:sp>
          <p:nvSpPr>
            <p:cNvPr id="756" name="Google Shape;756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0" name="Google Shape;760;p47"/>
          <p:cNvSpPr/>
          <p:nvPr/>
        </p:nvSpPr>
        <p:spPr>
          <a:xfrm>
            <a:off x="1211534" y="2117214"/>
            <a:ext cx="301022" cy="30102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1" name="Google Shape;761;p47"/>
          <p:cNvSpPr/>
          <p:nvPr/>
        </p:nvSpPr>
        <p:spPr>
          <a:xfrm>
            <a:off x="1742413" y="2117214"/>
            <a:ext cx="301022" cy="30102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2" name="Google Shape;762;p47"/>
          <p:cNvSpPr/>
          <p:nvPr/>
        </p:nvSpPr>
        <p:spPr>
          <a:xfrm>
            <a:off x="2273292" y="2117214"/>
            <a:ext cx="301022" cy="30102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3" name="Google Shape;763;p47"/>
          <p:cNvGrpSpPr/>
          <p:nvPr/>
        </p:nvGrpSpPr>
        <p:grpSpPr>
          <a:xfrm>
            <a:off x="2874156" y="2065134"/>
            <a:ext cx="160611" cy="401034"/>
            <a:chOff x="3386850" y="2264625"/>
            <a:chExt cx="203950" cy="509250"/>
          </a:xfrm>
        </p:grpSpPr>
        <p:sp>
          <p:nvSpPr>
            <p:cNvPr id="764" name="Google Shape;764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3950255" y="2116105"/>
            <a:ext cx="131749" cy="299092"/>
            <a:chOff x="4753325" y="2329350"/>
            <a:chExt cx="167300" cy="379800"/>
          </a:xfrm>
        </p:grpSpPr>
        <p:sp>
          <p:nvSpPr>
            <p:cNvPr id="767" name="Google Shape;767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9" name="Google Shape;769;p47"/>
          <p:cNvGrpSpPr/>
          <p:nvPr/>
        </p:nvGrpSpPr>
        <p:grpSpPr>
          <a:xfrm>
            <a:off x="3417000" y="2067044"/>
            <a:ext cx="136592" cy="397195"/>
            <a:chOff x="4076175" y="2267050"/>
            <a:chExt cx="173450" cy="504375"/>
          </a:xfrm>
        </p:grpSpPr>
        <p:sp>
          <p:nvSpPr>
            <p:cNvPr id="770" name="Google Shape;770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2" name="Google Shape;772;p47"/>
          <p:cNvSpPr/>
          <p:nvPr/>
        </p:nvSpPr>
        <p:spPr>
          <a:xfrm>
            <a:off x="4396809" y="2109043"/>
            <a:ext cx="301022" cy="317363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7"/>
          <p:cNvGrpSpPr/>
          <p:nvPr/>
        </p:nvGrpSpPr>
        <p:grpSpPr>
          <a:xfrm>
            <a:off x="4912384" y="2114648"/>
            <a:ext cx="330829" cy="305826"/>
            <a:chOff x="5975075" y="2327500"/>
            <a:chExt cx="420100" cy="388350"/>
          </a:xfrm>
        </p:grpSpPr>
        <p:sp>
          <p:nvSpPr>
            <p:cNvPr id="774" name="Google Shape;774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5507163" y="2105513"/>
            <a:ext cx="202939" cy="330829"/>
            <a:chOff x="6730350" y="2315900"/>
            <a:chExt cx="257700" cy="420100"/>
          </a:xfrm>
        </p:grpSpPr>
        <p:sp>
          <p:nvSpPr>
            <p:cNvPr id="777" name="Google Shape;777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779662" y="2610872"/>
            <a:ext cx="102926" cy="375067"/>
            <a:chOff x="727175" y="2957625"/>
            <a:chExt cx="130700" cy="476275"/>
          </a:xfrm>
        </p:grpSpPr>
        <p:sp>
          <p:nvSpPr>
            <p:cNvPr id="783" name="Google Shape;783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5" name="Google Shape;785;p47"/>
          <p:cNvSpPr/>
          <p:nvPr/>
        </p:nvSpPr>
        <p:spPr>
          <a:xfrm>
            <a:off x="1735207" y="2596176"/>
            <a:ext cx="315433" cy="404873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6" name="Google Shape;786;p47"/>
          <p:cNvSpPr/>
          <p:nvPr/>
        </p:nvSpPr>
        <p:spPr>
          <a:xfrm>
            <a:off x="1245202" y="2596176"/>
            <a:ext cx="233691" cy="404873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7" name="Google Shape;787;p47"/>
          <p:cNvGrpSpPr/>
          <p:nvPr/>
        </p:nvGrpSpPr>
        <p:grpSpPr>
          <a:xfrm>
            <a:off x="2241380" y="2622881"/>
            <a:ext cx="364494" cy="351028"/>
            <a:chOff x="2583325" y="2972875"/>
            <a:chExt cx="462850" cy="445750"/>
          </a:xfrm>
        </p:grpSpPr>
        <p:sp>
          <p:nvSpPr>
            <p:cNvPr id="788" name="Google Shape;788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0" name="Google Shape;790;p47"/>
          <p:cNvGrpSpPr/>
          <p:nvPr/>
        </p:nvGrpSpPr>
        <p:grpSpPr>
          <a:xfrm>
            <a:off x="2759713" y="2675309"/>
            <a:ext cx="389498" cy="246192"/>
            <a:chOff x="3241525" y="3039450"/>
            <a:chExt cx="494600" cy="312625"/>
          </a:xfrm>
        </p:grpSpPr>
        <p:sp>
          <p:nvSpPr>
            <p:cNvPr id="791" name="Google Shape;791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3" name="Google Shape;793;p47"/>
          <p:cNvSpPr/>
          <p:nvPr/>
        </p:nvSpPr>
        <p:spPr>
          <a:xfrm>
            <a:off x="3849096" y="2631281"/>
            <a:ext cx="334688" cy="33466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4" name="Google Shape;794;p47"/>
          <p:cNvGrpSpPr/>
          <p:nvPr/>
        </p:nvGrpSpPr>
        <p:grpSpPr>
          <a:xfrm>
            <a:off x="4345482" y="2649341"/>
            <a:ext cx="402964" cy="298128"/>
            <a:chOff x="5255200" y="3006475"/>
            <a:chExt cx="511700" cy="378575"/>
          </a:xfrm>
        </p:grpSpPr>
        <p:sp>
          <p:nvSpPr>
            <p:cNvPr id="795" name="Google Shape;795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7" name="Google Shape;797;p47"/>
          <p:cNvGrpSpPr/>
          <p:nvPr/>
        </p:nvGrpSpPr>
        <p:grpSpPr>
          <a:xfrm>
            <a:off x="3322283" y="2632036"/>
            <a:ext cx="326025" cy="332738"/>
            <a:chOff x="3955900" y="2984500"/>
            <a:chExt cx="414000" cy="422525"/>
          </a:xfrm>
        </p:grpSpPr>
        <p:sp>
          <p:nvSpPr>
            <p:cNvPr id="798" name="Google Shape;798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1" name="Google Shape;801;p47"/>
          <p:cNvSpPr/>
          <p:nvPr/>
        </p:nvSpPr>
        <p:spPr>
          <a:xfrm>
            <a:off x="650845" y="3186204"/>
            <a:ext cx="364475" cy="28659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02" name="Google Shape;802;p47"/>
          <p:cNvSpPr/>
          <p:nvPr/>
        </p:nvSpPr>
        <p:spPr>
          <a:xfrm>
            <a:off x="4951256" y="2615884"/>
            <a:ext cx="253890" cy="365459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03" name="Google Shape;803;p47"/>
          <p:cNvGrpSpPr/>
          <p:nvPr/>
        </p:nvGrpSpPr>
        <p:grpSpPr>
          <a:xfrm>
            <a:off x="5484089" y="2627212"/>
            <a:ext cx="249086" cy="353922"/>
            <a:chOff x="6701050" y="2978375"/>
            <a:chExt cx="316300" cy="449425"/>
          </a:xfrm>
        </p:grpSpPr>
        <p:sp>
          <p:nvSpPr>
            <p:cNvPr id="804" name="Google Shape;804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6" name="Google Shape;806;p47"/>
          <p:cNvGrpSpPr/>
          <p:nvPr/>
        </p:nvGrpSpPr>
        <p:grpSpPr>
          <a:xfrm>
            <a:off x="1184516" y="3209982"/>
            <a:ext cx="354887" cy="238514"/>
            <a:chOff x="1241275" y="3718400"/>
            <a:chExt cx="450650" cy="302875"/>
          </a:xfrm>
        </p:grpSpPr>
        <p:sp>
          <p:nvSpPr>
            <p:cNvPr id="807" name="Google Shape;807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1" name="Google Shape;811;p47"/>
          <p:cNvGrpSpPr/>
          <p:nvPr/>
        </p:nvGrpSpPr>
        <p:grpSpPr>
          <a:xfrm>
            <a:off x="1720174" y="3191712"/>
            <a:ext cx="345240" cy="275527"/>
            <a:chOff x="1921475" y="3695200"/>
            <a:chExt cx="438400" cy="349875"/>
          </a:xfrm>
        </p:grpSpPr>
        <p:sp>
          <p:nvSpPr>
            <p:cNvPr id="812" name="Google Shape;812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5" name="Google Shape;815;p47"/>
          <p:cNvGrpSpPr/>
          <p:nvPr/>
        </p:nvGrpSpPr>
        <p:grpSpPr>
          <a:xfrm>
            <a:off x="2254374" y="3187381"/>
            <a:ext cx="338507" cy="283717"/>
            <a:chOff x="2599825" y="3689700"/>
            <a:chExt cx="429850" cy="360275"/>
          </a:xfrm>
        </p:grpSpPr>
        <p:sp>
          <p:nvSpPr>
            <p:cNvPr id="816" name="Google Shape;816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2801549" y="3158046"/>
            <a:ext cx="305826" cy="319292"/>
            <a:chOff x="3294650" y="3652450"/>
            <a:chExt cx="388350" cy="405450"/>
          </a:xfrm>
        </p:grpSpPr>
        <p:sp>
          <p:nvSpPr>
            <p:cNvPr id="819" name="Google Shape;819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3306907" y="3198445"/>
            <a:ext cx="356777" cy="261588"/>
            <a:chOff x="3936375" y="3703750"/>
            <a:chExt cx="453050" cy="332175"/>
          </a:xfrm>
        </p:grpSpPr>
        <p:sp>
          <p:nvSpPr>
            <p:cNvPr id="823" name="Google Shape;823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3837741" y="3198445"/>
            <a:ext cx="356777" cy="261588"/>
            <a:chOff x="4610450" y="3703750"/>
            <a:chExt cx="453050" cy="332175"/>
          </a:xfrm>
        </p:grpSpPr>
        <p:sp>
          <p:nvSpPr>
            <p:cNvPr id="829" name="Google Shape;829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1" name="Google Shape;831;p47"/>
          <p:cNvGrpSpPr/>
          <p:nvPr/>
        </p:nvGrpSpPr>
        <p:grpSpPr>
          <a:xfrm>
            <a:off x="4381077" y="3172005"/>
            <a:ext cx="331774" cy="314468"/>
            <a:chOff x="5300400" y="3670175"/>
            <a:chExt cx="421300" cy="399325"/>
          </a:xfrm>
        </p:grpSpPr>
        <p:sp>
          <p:nvSpPr>
            <p:cNvPr id="832" name="Google Shape;832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7" name="Google Shape;837;p47"/>
          <p:cNvSpPr/>
          <p:nvPr/>
        </p:nvSpPr>
        <p:spPr>
          <a:xfrm>
            <a:off x="4893547" y="3144856"/>
            <a:ext cx="369298" cy="369278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8" name="Google Shape;838;p47"/>
          <p:cNvGrpSpPr/>
          <p:nvPr/>
        </p:nvGrpSpPr>
        <p:grpSpPr>
          <a:xfrm>
            <a:off x="5447549" y="3168146"/>
            <a:ext cx="322166" cy="322186"/>
            <a:chOff x="6654650" y="3665275"/>
            <a:chExt cx="409100" cy="409125"/>
          </a:xfrm>
        </p:grpSpPr>
        <p:sp>
          <p:nvSpPr>
            <p:cNvPr id="839" name="Google Shape;839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656576" y="3685514"/>
            <a:ext cx="349099" cy="349118"/>
            <a:chOff x="570875" y="4322250"/>
            <a:chExt cx="443300" cy="443325"/>
          </a:xfrm>
        </p:grpSpPr>
        <p:sp>
          <p:nvSpPr>
            <p:cNvPr id="842" name="Google Shape;842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6" name="Google Shape;846;p47"/>
          <p:cNvSpPr/>
          <p:nvPr/>
        </p:nvSpPr>
        <p:spPr>
          <a:xfrm>
            <a:off x="1173061" y="3753628"/>
            <a:ext cx="377961" cy="21351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47"/>
          <p:cNvGrpSpPr/>
          <p:nvPr/>
        </p:nvGrpSpPr>
        <p:grpSpPr>
          <a:xfrm>
            <a:off x="1765849" y="3659566"/>
            <a:ext cx="253890" cy="401015"/>
            <a:chOff x="1979475" y="4289300"/>
            <a:chExt cx="322400" cy="509225"/>
          </a:xfrm>
        </p:grpSpPr>
        <p:sp>
          <p:nvSpPr>
            <p:cNvPr id="848" name="Google Shape;848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1" name="Google Shape;851;p47"/>
          <p:cNvGrpSpPr/>
          <p:nvPr/>
        </p:nvGrpSpPr>
        <p:grpSpPr>
          <a:xfrm>
            <a:off x="2274081" y="3664842"/>
            <a:ext cx="299565" cy="390462"/>
            <a:chOff x="2624850" y="4296000"/>
            <a:chExt cx="380400" cy="495825"/>
          </a:xfrm>
        </p:grpSpPr>
        <p:sp>
          <p:nvSpPr>
            <p:cNvPr id="852" name="Google Shape;852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5" name="Google Shape;855;p47"/>
          <p:cNvSpPr/>
          <p:nvPr/>
        </p:nvSpPr>
        <p:spPr>
          <a:xfrm>
            <a:off x="3325442" y="3700251"/>
            <a:ext cx="320237" cy="32025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p47"/>
          <p:cNvSpPr/>
          <p:nvPr/>
        </p:nvSpPr>
        <p:spPr>
          <a:xfrm>
            <a:off x="2794563" y="3720452"/>
            <a:ext cx="320237" cy="279858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47"/>
          <p:cNvSpPr/>
          <p:nvPr/>
        </p:nvSpPr>
        <p:spPr>
          <a:xfrm>
            <a:off x="3854865" y="3698814"/>
            <a:ext cx="323151" cy="32313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8" name="Google Shape;858;p47"/>
          <p:cNvGrpSpPr/>
          <p:nvPr/>
        </p:nvGrpSpPr>
        <p:grpSpPr>
          <a:xfrm>
            <a:off x="4361842" y="3703311"/>
            <a:ext cx="370243" cy="313523"/>
            <a:chOff x="5275975" y="4344850"/>
            <a:chExt cx="470150" cy="398125"/>
          </a:xfrm>
        </p:grpSpPr>
        <p:sp>
          <p:nvSpPr>
            <p:cNvPr id="859" name="Google Shape;859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2" name="Google Shape;862;p47"/>
          <p:cNvSpPr/>
          <p:nvPr/>
        </p:nvSpPr>
        <p:spPr>
          <a:xfrm>
            <a:off x="4911819" y="3694010"/>
            <a:ext cx="332758" cy="332738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3" name="Google Shape;863;p47"/>
          <p:cNvGrpSpPr/>
          <p:nvPr/>
        </p:nvGrpSpPr>
        <p:grpSpPr>
          <a:xfrm>
            <a:off x="5437922" y="3677836"/>
            <a:ext cx="341421" cy="364475"/>
            <a:chOff x="6642425" y="4312500"/>
            <a:chExt cx="433550" cy="462825"/>
          </a:xfrm>
        </p:grpSpPr>
        <p:sp>
          <p:nvSpPr>
            <p:cNvPr id="864" name="Google Shape;864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7" name="Google Shape;867;p47"/>
          <p:cNvSpPr/>
          <p:nvPr/>
        </p:nvSpPr>
        <p:spPr>
          <a:xfrm>
            <a:off x="611900" y="4261907"/>
            <a:ext cx="438519" cy="258713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8" name="Google Shape;868;p47"/>
          <p:cNvGrpSpPr/>
          <p:nvPr/>
        </p:nvGrpSpPr>
        <p:grpSpPr>
          <a:xfrm>
            <a:off x="1186918" y="4218769"/>
            <a:ext cx="350063" cy="344295"/>
            <a:chOff x="1244325" y="4999400"/>
            <a:chExt cx="444525" cy="437200"/>
          </a:xfrm>
        </p:grpSpPr>
        <p:sp>
          <p:nvSpPr>
            <p:cNvPr id="869" name="Google Shape;869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1749016" y="4207705"/>
            <a:ext cx="287556" cy="366404"/>
            <a:chOff x="1958100" y="4985350"/>
            <a:chExt cx="365150" cy="465275"/>
          </a:xfrm>
        </p:grpSpPr>
        <p:sp>
          <p:nvSpPr>
            <p:cNvPr id="875" name="Google Shape;875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2258686" y="4221644"/>
            <a:ext cx="329884" cy="338999"/>
            <a:chOff x="2605300" y="5003050"/>
            <a:chExt cx="418900" cy="430475"/>
          </a:xfrm>
        </p:grpSpPr>
        <p:sp>
          <p:nvSpPr>
            <p:cNvPr id="879" name="Google Shape;879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2757311" y="4228869"/>
            <a:ext cx="394301" cy="324096"/>
            <a:chOff x="3238475" y="5012225"/>
            <a:chExt cx="500700" cy="411550"/>
          </a:xfrm>
        </p:grpSpPr>
        <p:sp>
          <p:nvSpPr>
            <p:cNvPr id="883" name="Google Shape;883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3799745" y="4194239"/>
            <a:ext cx="432771" cy="393337"/>
            <a:chOff x="4562200" y="4968250"/>
            <a:chExt cx="549550" cy="499475"/>
          </a:xfrm>
        </p:grpSpPr>
        <p:sp>
          <p:nvSpPr>
            <p:cNvPr id="889" name="Google Shape;889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3335277" y="4216368"/>
            <a:ext cx="300038" cy="348607"/>
            <a:chOff x="3972400" y="4996350"/>
            <a:chExt cx="381000" cy="442675"/>
          </a:xfrm>
        </p:grpSpPr>
        <p:sp>
          <p:nvSpPr>
            <p:cNvPr id="895" name="Google Shape;895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4334437" y="4187033"/>
            <a:ext cx="425073" cy="407748"/>
            <a:chOff x="5241175" y="4959100"/>
            <a:chExt cx="539775" cy="517775"/>
          </a:xfrm>
        </p:grpSpPr>
        <p:sp>
          <p:nvSpPr>
            <p:cNvPr id="898" name="Google Shape;898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4" name="Google Shape;904;p47"/>
          <p:cNvSpPr/>
          <p:nvPr/>
        </p:nvSpPr>
        <p:spPr>
          <a:xfrm>
            <a:off x="4891145" y="4287877"/>
            <a:ext cx="374102" cy="206778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05" name="Google Shape;905;p47"/>
          <p:cNvGrpSpPr/>
          <p:nvPr/>
        </p:nvGrpSpPr>
        <p:grpSpPr>
          <a:xfrm>
            <a:off x="5471587" y="4247612"/>
            <a:ext cx="272652" cy="313523"/>
            <a:chOff x="6685175" y="5036025"/>
            <a:chExt cx="346225" cy="398125"/>
          </a:xfrm>
        </p:grpSpPr>
        <p:sp>
          <p:nvSpPr>
            <p:cNvPr id="906" name="Google Shape;906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6283498" y="1873894"/>
            <a:ext cx="354952" cy="345732"/>
            <a:chOff x="5926225" y="921350"/>
            <a:chExt cx="517800" cy="504350"/>
          </a:xfrm>
        </p:grpSpPr>
        <p:sp>
          <p:nvSpPr>
            <p:cNvPr id="912" name="Google Shape;91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14" name="Google Shape;914;p47"/>
          <p:cNvSpPr/>
          <p:nvPr/>
        </p:nvSpPr>
        <p:spPr>
          <a:xfrm>
            <a:off x="6442545" y="2067596"/>
            <a:ext cx="329006" cy="18585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5" name="Google Shape;915;p47"/>
          <p:cNvGrpSpPr/>
          <p:nvPr/>
        </p:nvGrpSpPr>
        <p:grpSpPr>
          <a:xfrm>
            <a:off x="7009675" y="1856974"/>
            <a:ext cx="354952" cy="345732"/>
            <a:chOff x="5926225" y="921350"/>
            <a:chExt cx="517800" cy="504350"/>
          </a:xfrm>
        </p:grpSpPr>
        <p:sp>
          <p:nvSpPr>
            <p:cNvPr id="916" name="Google Shape;91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7168722" y="2050676"/>
            <a:ext cx="329006" cy="18585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47"/>
          <p:cNvGrpSpPr/>
          <p:nvPr/>
        </p:nvGrpSpPr>
        <p:grpSpPr>
          <a:xfrm>
            <a:off x="6283521" y="2471655"/>
            <a:ext cx="882849" cy="859967"/>
            <a:chOff x="5926225" y="921350"/>
            <a:chExt cx="517800" cy="504350"/>
          </a:xfrm>
        </p:grpSpPr>
        <p:sp>
          <p:nvSpPr>
            <p:cNvPr id="920" name="Google Shape;92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47"/>
          <p:cNvSpPr/>
          <p:nvPr/>
        </p:nvSpPr>
        <p:spPr>
          <a:xfrm>
            <a:off x="6679405" y="2953367"/>
            <a:ext cx="818315" cy="46229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7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24" name="Google Shape;924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48"/>
          <p:cNvGrpSpPr/>
          <p:nvPr/>
        </p:nvGrpSpPr>
        <p:grpSpPr>
          <a:xfrm>
            <a:off x="2521052" y="2003783"/>
            <a:ext cx="409773" cy="409844"/>
            <a:chOff x="3706812" y="1035050"/>
            <a:chExt cx="4792662" cy="4787899"/>
          </a:xfrm>
        </p:grpSpPr>
        <p:sp>
          <p:nvSpPr>
            <p:cNvPr id="930" name="Google Shape;930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48"/>
          <p:cNvGrpSpPr/>
          <p:nvPr/>
        </p:nvGrpSpPr>
        <p:grpSpPr>
          <a:xfrm>
            <a:off x="1344291" y="2003822"/>
            <a:ext cx="407543" cy="409623"/>
            <a:chOff x="1400175" y="1220787"/>
            <a:chExt cx="4473575" cy="4476750"/>
          </a:xfrm>
        </p:grpSpPr>
        <p:sp>
          <p:nvSpPr>
            <p:cNvPr id="937" name="Google Shape;937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48"/>
          <p:cNvGrpSpPr/>
          <p:nvPr/>
        </p:nvGrpSpPr>
        <p:grpSpPr>
          <a:xfrm>
            <a:off x="754538" y="2003878"/>
            <a:ext cx="410461" cy="409848"/>
            <a:chOff x="1649412" y="927100"/>
            <a:chExt cx="5011737" cy="5016500"/>
          </a:xfrm>
        </p:grpSpPr>
        <p:sp>
          <p:nvSpPr>
            <p:cNvPr id="942" name="Google Shape;942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1932099" y="2004092"/>
            <a:ext cx="409199" cy="409581"/>
            <a:chOff x="1301750" y="920750"/>
            <a:chExt cx="5095875" cy="5100637"/>
          </a:xfrm>
        </p:grpSpPr>
        <p:sp>
          <p:nvSpPr>
            <p:cNvPr id="946" name="Google Shape;946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8"/>
          <p:cNvGrpSpPr/>
          <p:nvPr/>
        </p:nvGrpSpPr>
        <p:grpSpPr>
          <a:xfrm>
            <a:off x="3700762" y="2003911"/>
            <a:ext cx="409842" cy="409814"/>
            <a:chOff x="5732756" y="2682276"/>
            <a:chExt cx="719905" cy="719856"/>
          </a:xfrm>
        </p:grpSpPr>
        <p:sp>
          <p:nvSpPr>
            <p:cNvPr id="952" name="Google Shape;952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8"/>
          <p:cNvGrpSpPr/>
          <p:nvPr/>
        </p:nvGrpSpPr>
        <p:grpSpPr>
          <a:xfrm>
            <a:off x="4290587" y="2003906"/>
            <a:ext cx="409848" cy="409826"/>
            <a:chOff x="6768809" y="2682265"/>
            <a:chExt cx="719915" cy="719877"/>
          </a:xfrm>
        </p:grpSpPr>
        <p:sp>
          <p:nvSpPr>
            <p:cNvPr id="956" name="Google Shape;956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4880416" y="2003933"/>
            <a:ext cx="409963" cy="409772"/>
            <a:chOff x="7804870" y="2682313"/>
            <a:chExt cx="720118" cy="719782"/>
          </a:xfrm>
        </p:grpSpPr>
        <p:sp>
          <p:nvSpPr>
            <p:cNvPr id="961" name="Google Shape;961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8"/>
          <p:cNvGrpSpPr/>
          <p:nvPr/>
        </p:nvGrpSpPr>
        <p:grpSpPr>
          <a:xfrm>
            <a:off x="5470362" y="2003721"/>
            <a:ext cx="410460" cy="410196"/>
            <a:chOff x="8841135" y="2681940"/>
            <a:chExt cx="720990" cy="720527"/>
          </a:xfrm>
        </p:grpSpPr>
        <p:sp>
          <p:nvSpPr>
            <p:cNvPr id="967" name="Google Shape;967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3" name="Google Shape;973;p48"/>
          <p:cNvGrpSpPr/>
          <p:nvPr/>
        </p:nvGrpSpPr>
        <p:grpSpPr>
          <a:xfrm>
            <a:off x="3110394" y="2003696"/>
            <a:ext cx="409384" cy="409384"/>
            <a:chOff x="4103687" y="1439862"/>
            <a:chExt cx="3986212" cy="3986211"/>
          </a:xfrm>
        </p:grpSpPr>
        <p:sp>
          <p:nvSpPr>
            <p:cNvPr id="974" name="Google Shape;974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8"/>
          <p:cNvGrpSpPr/>
          <p:nvPr/>
        </p:nvGrpSpPr>
        <p:grpSpPr>
          <a:xfrm>
            <a:off x="6060804" y="2003937"/>
            <a:ext cx="410009" cy="409763"/>
            <a:chOff x="9878272" y="2682320"/>
            <a:chExt cx="720199" cy="719767"/>
          </a:xfrm>
        </p:grpSpPr>
        <p:sp>
          <p:nvSpPr>
            <p:cNvPr id="977" name="Google Shape;977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48"/>
          <p:cNvGrpSpPr/>
          <p:nvPr/>
        </p:nvGrpSpPr>
        <p:grpSpPr>
          <a:xfrm>
            <a:off x="6650796" y="2003861"/>
            <a:ext cx="409915" cy="409915"/>
            <a:chOff x="10914618" y="2682187"/>
            <a:chExt cx="720033" cy="720033"/>
          </a:xfrm>
        </p:grpSpPr>
        <p:sp>
          <p:nvSpPr>
            <p:cNvPr id="981" name="Google Shape;981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1338115" y="1353442"/>
            <a:ext cx="332494" cy="410021"/>
            <a:chOff x="1582665" y="1011072"/>
            <a:chExt cx="584040" cy="720220"/>
          </a:xfrm>
        </p:grpSpPr>
        <p:sp>
          <p:nvSpPr>
            <p:cNvPr id="988" name="Google Shape;988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1891213" y="1353461"/>
            <a:ext cx="349012" cy="410002"/>
            <a:chOff x="2554206" y="1011105"/>
            <a:chExt cx="613055" cy="720187"/>
          </a:xfrm>
        </p:grpSpPr>
        <p:sp>
          <p:nvSpPr>
            <p:cNvPr id="994" name="Google Shape;994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6074212" y="1311467"/>
            <a:ext cx="423714" cy="451996"/>
            <a:chOff x="9901824" y="937343"/>
            <a:chExt cx="744273" cy="793950"/>
          </a:xfrm>
        </p:grpSpPr>
        <p:grpSp>
          <p:nvGrpSpPr>
            <p:cNvPr id="998" name="Google Shape;998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9" name="Google Shape;999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9" name="Google Shape;1009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8"/>
          <p:cNvGrpSpPr/>
          <p:nvPr/>
        </p:nvGrpSpPr>
        <p:grpSpPr>
          <a:xfrm>
            <a:off x="2460830" y="1353614"/>
            <a:ext cx="340171" cy="409849"/>
            <a:chOff x="3554761" y="1011374"/>
            <a:chExt cx="597525" cy="719918"/>
          </a:xfrm>
        </p:grpSpPr>
        <p:sp>
          <p:nvSpPr>
            <p:cNvPr id="1016" name="Google Shape;1016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3021604" y="1353419"/>
            <a:ext cx="340987" cy="410044"/>
            <a:chOff x="4539787" y="1011032"/>
            <a:chExt cx="598958" cy="720261"/>
          </a:xfrm>
        </p:grpSpPr>
        <p:sp>
          <p:nvSpPr>
            <p:cNvPr id="1021" name="Google Shape;1021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3583195" y="1353518"/>
            <a:ext cx="337457" cy="409945"/>
            <a:chOff x="5526246" y="1011207"/>
            <a:chExt cx="592758" cy="720086"/>
          </a:xfrm>
        </p:grpSpPr>
        <p:sp>
          <p:nvSpPr>
            <p:cNvPr id="1027" name="Google Shape;1027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782467" y="1353512"/>
            <a:ext cx="335044" cy="409951"/>
            <a:chOff x="606645" y="1011196"/>
            <a:chExt cx="588520" cy="720096"/>
          </a:xfrm>
        </p:grpSpPr>
        <p:sp>
          <p:nvSpPr>
            <p:cNvPr id="1034" name="Google Shape;1034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48"/>
          <p:cNvGrpSpPr/>
          <p:nvPr/>
        </p:nvGrpSpPr>
        <p:grpSpPr>
          <a:xfrm>
            <a:off x="6718531" y="1353491"/>
            <a:ext cx="274446" cy="409972"/>
            <a:chOff x="11033597" y="1011159"/>
            <a:chExt cx="482075" cy="720133"/>
          </a:xfrm>
        </p:grpSpPr>
        <p:sp>
          <p:nvSpPr>
            <p:cNvPr id="1039" name="Google Shape;1039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5429894" y="1311467"/>
            <a:ext cx="423714" cy="451996"/>
            <a:chOff x="8770051" y="937343"/>
            <a:chExt cx="744273" cy="793950"/>
          </a:xfrm>
        </p:grpSpPr>
        <p:sp>
          <p:nvSpPr>
            <p:cNvPr id="1044" name="Google Shape;1044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9" name="Google Shape;1049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50" name="Google Shape;10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0" name="Google Shape;1060;p48"/>
          <p:cNvGrpSpPr/>
          <p:nvPr/>
        </p:nvGrpSpPr>
        <p:grpSpPr>
          <a:xfrm>
            <a:off x="4141257" y="1311467"/>
            <a:ext cx="423714" cy="451996"/>
            <a:chOff x="6506504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4" name="Google Shape;1064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65" name="Google Shape;106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5" name="Google Shape;1075;p48"/>
          <p:cNvGrpSpPr/>
          <p:nvPr/>
        </p:nvGrpSpPr>
        <p:grpSpPr>
          <a:xfrm>
            <a:off x="4785575" y="1311467"/>
            <a:ext cx="423714" cy="451996"/>
            <a:chOff x="7638277" y="937343"/>
            <a:chExt cx="744273" cy="793950"/>
          </a:xfrm>
        </p:grpSpPr>
        <p:sp>
          <p:nvSpPr>
            <p:cNvPr id="1076" name="Google Shape;1076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0" name="Google Shape;1080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81" name="Google Shape;10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1" name="Google Shape;1091;p48"/>
          <p:cNvGrpSpPr/>
          <p:nvPr/>
        </p:nvGrpSpPr>
        <p:grpSpPr>
          <a:xfrm>
            <a:off x="2523188" y="3325221"/>
            <a:ext cx="409987" cy="368586"/>
            <a:chOff x="3778727" y="4460423"/>
            <a:chExt cx="720160" cy="647438"/>
          </a:xfrm>
        </p:grpSpPr>
        <p:sp>
          <p:nvSpPr>
            <p:cNvPr id="1092" name="Google Shape;1092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754485" y="3311495"/>
            <a:ext cx="409896" cy="396039"/>
            <a:chOff x="557494" y="4436312"/>
            <a:chExt cx="720000" cy="695660"/>
          </a:xfrm>
        </p:grpSpPr>
        <p:sp>
          <p:nvSpPr>
            <p:cNvPr id="1100" name="Google Shape;1100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8"/>
          <p:cNvGrpSpPr/>
          <p:nvPr/>
        </p:nvGrpSpPr>
        <p:grpSpPr>
          <a:xfrm>
            <a:off x="3702351" y="3304515"/>
            <a:ext cx="410036" cy="409999"/>
            <a:chOff x="5926265" y="4424051"/>
            <a:chExt cx="720246" cy="720181"/>
          </a:xfrm>
        </p:grpSpPr>
        <p:sp>
          <p:nvSpPr>
            <p:cNvPr id="1105" name="Google Shape;1105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1344002" y="3322499"/>
            <a:ext cx="409896" cy="374031"/>
            <a:chOff x="1631150" y="4455641"/>
            <a:chExt cx="720000" cy="657002"/>
          </a:xfrm>
        </p:grpSpPr>
        <p:sp>
          <p:nvSpPr>
            <p:cNvPr id="1110" name="Google Shape;1110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48"/>
          <p:cNvGrpSpPr/>
          <p:nvPr/>
        </p:nvGrpSpPr>
        <p:grpSpPr>
          <a:xfrm>
            <a:off x="1933560" y="3321962"/>
            <a:ext cx="409896" cy="375106"/>
            <a:chOff x="2704878" y="4454697"/>
            <a:chExt cx="720000" cy="658889"/>
          </a:xfrm>
        </p:grpSpPr>
        <p:sp>
          <p:nvSpPr>
            <p:cNvPr id="1116" name="Google Shape;1116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3112875" y="3323763"/>
            <a:ext cx="409775" cy="371503"/>
            <a:chOff x="4852681" y="4457861"/>
            <a:chExt cx="719788" cy="652561"/>
          </a:xfrm>
        </p:grpSpPr>
        <p:sp>
          <p:nvSpPr>
            <p:cNvPr id="1123" name="Google Shape;1123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4292087" y="3314967"/>
            <a:ext cx="410023" cy="389095"/>
            <a:chOff x="7000306" y="4442411"/>
            <a:chExt cx="720224" cy="683463"/>
          </a:xfrm>
        </p:grpSpPr>
        <p:sp>
          <p:nvSpPr>
            <p:cNvPr id="1127" name="Google Shape;1127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4881811" y="3312941"/>
            <a:ext cx="409987" cy="393147"/>
            <a:chOff x="8074325" y="4438852"/>
            <a:chExt cx="720160" cy="690579"/>
          </a:xfrm>
        </p:grpSpPr>
        <p:sp>
          <p:nvSpPr>
            <p:cNvPr id="1133" name="Google Shape;1133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6061204" y="3325772"/>
            <a:ext cx="409849" cy="367484"/>
            <a:chOff x="9878975" y="4425243"/>
            <a:chExt cx="719918" cy="645502"/>
          </a:xfrm>
        </p:grpSpPr>
        <p:sp>
          <p:nvSpPr>
            <p:cNvPr id="1140" name="Google Shape;1140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6650754" y="3315472"/>
            <a:ext cx="409993" cy="388085"/>
            <a:chOff x="10914544" y="4407150"/>
            <a:chExt cx="720170" cy="681687"/>
          </a:xfrm>
        </p:grpSpPr>
        <p:sp>
          <p:nvSpPr>
            <p:cNvPr id="1144" name="Google Shape;1144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8"/>
          <p:cNvGrpSpPr/>
          <p:nvPr/>
        </p:nvGrpSpPr>
        <p:grpSpPr>
          <a:xfrm>
            <a:off x="5471493" y="3322935"/>
            <a:ext cx="410011" cy="373158"/>
            <a:chOff x="8843122" y="4420259"/>
            <a:chExt cx="720202" cy="655469"/>
          </a:xfrm>
        </p:grpSpPr>
        <p:sp>
          <p:nvSpPr>
            <p:cNvPr id="1149" name="Google Shape;1149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8"/>
          <p:cNvGrpSpPr/>
          <p:nvPr/>
        </p:nvGrpSpPr>
        <p:grpSpPr>
          <a:xfrm>
            <a:off x="2531139" y="2677817"/>
            <a:ext cx="410018" cy="362841"/>
            <a:chOff x="1510757" y="3225422"/>
            <a:chExt cx="720214" cy="637347"/>
          </a:xfrm>
        </p:grpSpPr>
        <p:sp>
          <p:nvSpPr>
            <p:cNvPr id="1156" name="Google Shape;1156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8"/>
          <p:cNvGrpSpPr/>
          <p:nvPr/>
        </p:nvGrpSpPr>
        <p:grpSpPr>
          <a:xfrm>
            <a:off x="3167019" y="2693931"/>
            <a:ext cx="409976" cy="330615"/>
            <a:chOff x="2595501" y="3253725"/>
            <a:chExt cx="720141" cy="580739"/>
          </a:xfrm>
        </p:grpSpPr>
        <p:sp>
          <p:nvSpPr>
            <p:cNvPr id="1164" name="Google Shape;1164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4438676" y="2654354"/>
            <a:ext cx="408239" cy="409768"/>
            <a:chOff x="4764809" y="3184208"/>
            <a:chExt cx="717090" cy="719775"/>
          </a:xfrm>
        </p:grpSpPr>
        <p:sp>
          <p:nvSpPr>
            <p:cNvPr id="1169" name="Google Shape;1169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802857" y="2680993"/>
            <a:ext cx="409956" cy="356490"/>
            <a:chOff x="3680173" y="3231000"/>
            <a:chExt cx="720106" cy="626190"/>
          </a:xfrm>
        </p:grpSpPr>
        <p:sp>
          <p:nvSpPr>
            <p:cNvPr id="1173" name="Google Shape;1173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708578" y="2654318"/>
            <a:ext cx="407692" cy="409841"/>
            <a:chOff x="6931035" y="3184144"/>
            <a:chExt cx="716128" cy="719903"/>
          </a:xfrm>
        </p:grpSpPr>
        <p:sp>
          <p:nvSpPr>
            <p:cNvPr id="1177" name="Google Shape;1177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5072777" y="2654274"/>
            <a:ext cx="409939" cy="409927"/>
            <a:chOff x="5846429" y="3184067"/>
            <a:chExt cx="720076" cy="720055"/>
          </a:xfrm>
        </p:grpSpPr>
        <p:sp>
          <p:nvSpPr>
            <p:cNvPr id="1182" name="Google Shape;1182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8"/>
          <p:cNvGrpSpPr/>
          <p:nvPr/>
        </p:nvGrpSpPr>
        <p:grpSpPr>
          <a:xfrm>
            <a:off x="2025963" y="2654224"/>
            <a:ext cx="279314" cy="410029"/>
            <a:chOff x="655600" y="3183978"/>
            <a:chExt cx="490627" cy="720234"/>
          </a:xfrm>
        </p:grpSpPr>
        <p:sp>
          <p:nvSpPr>
            <p:cNvPr id="1187" name="Google Shape;1187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342132" y="2654330"/>
            <a:ext cx="174547" cy="409816"/>
            <a:chOff x="8011692" y="3184166"/>
            <a:chExt cx="306600" cy="719859"/>
          </a:xfrm>
        </p:grpSpPr>
        <p:sp>
          <p:nvSpPr>
            <p:cNvPr id="1193" name="Google Shape;1193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8"/>
          <p:cNvGrpSpPr/>
          <p:nvPr/>
        </p:nvGrpSpPr>
        <p:grpSpPr>
          <a:xfrm>
            <a:off x="6742360" y="2654222"/>
            <a:ext cx="226478" cy="409875"/>
            <a:chOff x="4556125" y="630237"/>
            <a:chExt cx="3081338" cy="5568950"/>
          </a:xfrm>
        </p:grpSpPr>
        <p:sp>
          <p:nvSpPr>
            <p:cNvPr id="1200" name="Google Shape;1200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1390160" y="2654283"/>
            <a:ext cx="409977" cy="409911"/>
            <a:chOff x="1674084" y="3214987"/>
            <a:chExt cx="720142" cy="720027"/>
          </a:xfrm>
        </p:grpSpPr>
        <p:sp>
          <p:nvSpPr>
            <p:cNvPr id="1208" name="Google Shape;1208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8"/>
          <p:cNvGrpSpPr/>
          <p:nvPr/>
        </p:nvGrpSpPr>
        <p:grpSpPr>
          <a:xfrm>
            <a:off x="754495" y="2654248"/>
            <a:ext cx="409802" cy="409981"/>
            <a:chOff x="557511" y="3214925"/>
            <a:chExt cx="719836" cy="720150"/>
          </a:xfrm>
        </p:grpSpPr>
        <p:sp>
          <p:nvSpPr>
            <p:cNvPr id="1221" name="Google Shape;1221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48"/>
          <p:cNvGrpSpPr/>
          <p:nvPr/>
        </p:nvGrpSpPr>
        <p:grpSpPr>
          <a:xfrm>
            <a:off x="702859" y="3975400"/>
            <a:ext cx="409945" cy="368184"/>
            <a:chOff x="1147762" y="1131887"/>
            <a:chExt cx="5137150" cy="4619626"/>
          </a:xfrm>
        </p:grpSpPr>
        <p:sp>
          <p:nvSpPr>
            <p:cNvPr id="1226" name="Google Shape;1226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48"/>
          <p:cNvGrpSpPr/>
          <p:nvPr/>
        </p:nvGrpSpPr>
        <p:grpSpPr>
          <a:xfrm>
            <a:off x="1436314" y="3969673"/>
            <a:ext cx="410308" cy="380329"/>
            <a:chOff x="1570037" y="1341437"/>
            <a:chExt cx="4943475" cy="4576762"/>
          </a:xfrm>
        </p:grpSpPr>
        <p:sp>
          <p:nvSpPr>
            <p:cNvPr id="1230" name="Google Shape;1230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721969" y="3954800"/>
            <a:ext cx="405897" cy="409934"/>
            <a:chOff x="5770007" y="5489899"/>
            <a:chExt cx="712976" cy="720067"/>
          </a:xfrm>
        </p:grpSpPr>
        <p:sp>
          <p:nvSpPr>
            <p:cNvPr id="1237" name="Google Shape;1237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4451106" y="3975466"/>
            <a:ext cx="409869" cy="368641"/>
            <a:chOff x="7050768" y="5526199"/>
            <a:chExt cx="719953" cy="647534"/>
          </a:xfrm>
        </p:grpSpPr>
        <p:sp>
          <p:nvSpPr>
            <p:cNvPr id="1246" name="Google Shape;1246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8"/>
          <p:cNvGrpSpPr/>
          <p:nvPr/>
        </p:nvGrpSpPr>
        <p:grpSpPr>
          <a:xfrm>
            <a:off x="5917597" y="3975531"/>
            <a:ext cx="409897" cy="368483"/>
            <a:chOff x="9626723" y="5526313"/>
            <a:chExt cx="720002" cy="647256"/>
          </a:xfrm>
        </p:grpSpPr>
        <p:sp>
          <p:nvSpPr>
            <p:cNvPr id="1259" name="Google Shape;1259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8"/>
          <p:cNvGrpSpPr/>
          <p:nvPr/>
        </p:nvGrpSpPr>
        <p:grpSpPr>
          <a:xfrm>
            <a:off x="6650827" y="3954779"/>
            <a:ext cx="409806" cy="409954"/>
            <a:chOff x="10914672" y="5489861"/>
            <a:chExt cx="719842" cy="720102"/>
          </a:xfrm>
        </p:grpSpPr>
        <p:sp>
          <p:nvSpPr>
            <p:cNvPr id="1272" name="Google Shape;1272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5184313" y="3964219"/>
            <a:ext cx="410025" cy="391102"/>
            <a:chOff x="8338678" y="5506443"/>
            <a:chExt cx="720227" cy="686988"/>
          </a:xfrm>
        </p:grpSpPr>
        <p:sp>
          <p:nvSpPr>
            <p:cNvPr id="1285" name="Google Shape;1285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2169191" y="4014425"/>
            <a:ext cx="1229490" cy="290660"/>
            <a:chOff x="3042485" y="5594633"/>
            <a:chExt cx="2159652" cy="510557"/>
          </a:xfrm>
        </p:grpSpPr>
        <p:sp>
          <p:nvSpPr>
            <p:cNvPr id="1292" name="Google Shape;1292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48"/>
          <p:cNvGrpSpPr/>
          <p:nvPr/>
        </p:nvGrpSpPr>
        <p:grpSpPr>
          <a:xfrm>
            <a:off x="7276544" y="1333785"/>
            <a:ext cx="409961" cy="407396"/>
            <a:chOff x="1442627" y="5710929"/>
            <a:chExt cx="594318" cy="590600"/>
          </a:xfrm>
        </p:grpSpPr>
        <p:sp>
          <p:nvSpPr>
            <p:cNvPr id="1308" name="Google Shape;130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8"/>
          <p:cNvGrpSpPr/>
          <p:nvPr/>
        </p:nvGrpSpPr>
        <p:grpSpPr>
          <a:xfrm>
            <a:off x="7309963" y="3955080"/>
            <a:ext cx="343109" cy="410009"/>
            <a:chOff x="8095060" y="5664590"/>
            <a:chExt cx="497404" cy="594389"/>
          </a:xfrm>
        </p:grpSpPr>
        <p:grpSp>
          <p:nvGrpSpPr>
            <p:cNvPr id="1313" name="Google Shape;1313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14" name="Google Shape;1314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18" name="Google Shape;1318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22" name="Google Shape;1322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9" name="Google Shape;1329;p48"/>
          <p:cNvGrpSpPr/>
          <p:nvPr/>
        </p:nvGrpSpPr>
        <p:grpSpPr>
          <a:xfrm>
            <a:off x="7276544" y="2003919"/>
            <a:ext cx="512441" cy="409956"/>
            <a:chOff x="4607809" y="5664627"/>
            <a:chExt cx="742883" cy="594312"/>
          </a:xfrm>
        </p:grpSpPr>
        <p:sp>
          <p:nvSpPr>
            <p:cNvPr id="1330" name="Google Shape;1330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7276544" y="2654246"/>
            <a:ext cx="993188" cy="409852"/>
            <a:chOff x="2571250" y="5664711"/>
            <a:chExt cx="1439820" cy="594160"/>
          </a:xfrm>
        </p:grpSpPr>
        <p:sp>
          <p:nvSpPr>
            <p:cNvPr id="1339" name="Google Shape;1339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48"/>
          <p:cNvGrpSpPr/>
          <p:nvPr/>
        </p:nvGrpSpPr>
        <p:grpSpPr>
          <a:xfrm>
            <a:off x="7276555" y="3304467"/>
            <a:ext cx="590901" cy="410234"/>
            <a:chOff x="6332670" y="5663946"/>
            <a:chExt cx="856627" cy="594715"/>
          </a:xfrm>
        </p:grpSpPr>
        <p:grpSp>
          <p:nvGrpSpPr>
            <p:cNvPr id="1364" name="Google Shape;1364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65" name="Google Shape;136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7" name="Google Shape;1367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68" name="Google Shape;1368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0" name="Google Shape;1370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71" name="Google Shape;137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3" name="Google Shape;1373;p48"/>
          <p:cNvSpPr txBox="1">
            <a:spLocks noGrp="1"/>
          </p:cNvSpPr>
          <p:nvPr>
            <p:ph type="title" idx="4294967295"/>
          </p:nvPr>
        </p:nvSpPr>
        <p:spPr>
          <a:xfrm>
            <a:off x="702900" y="6836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/>
          </a:p>
        </p:txBody>
      </p:sp>
      <p:sp>
        <p:nvSpPr>
          <p:cNvPr id="1374" name="Google Shape;1374;p48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9"/>
          <p:cNvSpPr txBox="1"/>
          <p:nvPr/>
        </p:nvSpPr>
        <p:spPr>
          <a:xfrm>
            <a:off x="908200" y="2221850"/>
            <a:ext cx="7327500" cy="21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🍇🍈🍉🍊🍋🍌🍍🥭🍎🍏🍐🍑🍒🍓🥝🍅🥥🥑🍆🥔🥕🌽🌶️🥒🥬🥦🧄🧅🍄🥜🌰🍞🥐🥖🥨🥯🥞🧇🧀🍖🍗🥩🥓🍔🍟🍕🌭🥪🌮🌯🥙🧆🥚🍳🥘🍲🥣🥗🍿🧈🧂🥫🍱🍘🍙🍚🍛🍜🍝🍠🍢🍣🍤🍥🥮🍡🥟🥠🥡🦪🍦🍧🍨🍩🍪🎂🍰🧁🥧🍫🍬🍭🍮🍯🍼🥛☕🍵🍶🍾🍷🍸🍹🍺🍻🥂🥃🥤🧃🧉🧊🥢🍽️🍴🥄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380" name="Google Shape;1380;p49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381" name="Google Shape;1381;p49"/>
          <p:cNvSpPr txBox="1">
            <a:spLocks noGrp="1"/>
          </p:cNvSpPr>
          <p:nvPr>
            <p:ph type="body" idx="4294967295"/>
          </p:nvPr>
        </p:nvSpPr>
        <p:spPr>
          <a:xfrm>
            <a:off x="908328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 idx="4294967295"/>
          </p:nvPr>
        </p:nvSpPr>
        <p:spPr>
          <a:xfrm>
            <a:off x="702900" y="1531735"/>
            <a:ext cx="33126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Hello!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4294967295"/>
          </p:nvPr>
        </p:nvSpPr>
        <p:spPr>
          <a:xfrm>
            <a:off x="702900" y="2523374"/>
            <a:ext cx="3312600" cy="10884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 am Jayden Smith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 am here because I love to give presentations. 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You can find me at @username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8" name="Google Shape;1388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89" name="Google Shape;1389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90" name="Google Shape;1390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2" name="Google Shape;1392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93" name="Google Shape;1393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5" name="Google Shape;1395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96" name="Google Shape;1396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8" name="Google Shape;1398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99" name="Google Shape;1399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309375" y="309375"/>
            <a:ext cx="10428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sz="6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 b="1">
                <a:highlight>
                  <a:schemeClr val="lt2"/>
                </a:highlight>
                <a:latin typeface="Nunito Sans"/>
                <a:ea typeface="Nunito Sans"/>
                <a:cs typeface="Nunito Sans"/>
                <a:sym typeface="Nunito Sans"/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ctrTitle" idx="4294967295"/>
          </p:nvPr>
        </p:nvSpPr>
        <p:spPr>
          <a:xfrm>
            <a:off x="855300" y="1246975"/>
            <a:ext cx="4092000" cy="157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4294967295"/>
          </p:nvPr>
        </p:nvSpPr>
        <p:spPr>
          <a:xfrm>
            <a:off x="855300" y="2808274"/>
            <a:ext cx="40920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Bring the attention of your audience over a key concept using icons or illustrations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119632" y="3347899"/>
            <a:ext cx="316396" cy="3021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726976" y="1651634"/>
            <a:ext cx="1355430" cy="1355799"/>
            <a:chOff x="6654650" y="3665275"/>
            <a:chExt cx="409100" cy="409125"/>
          </a:xfrm>
        </p:grpSpPr>
        <p:sp>
          <p:nvSpPr>
            <p:cNvPr id="142" name="Google Shape;14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8"/>
          <p:cNvGrpSpPr/>
          <p:nvPr/>
        </p:nvGrpSpPr>
        <p:grpSpPr>
          <a:xfrm rot="1056907">
            <a:off x="5420508" y="2717264"/>
            <a:ext cx="895473" cy="895595"/>
            <a:chOff x="570875" y="4322250"/>
            <a:chExt cx="443300" cy="443325"/>
          </a:xfrm>
        </p:grpSpPr>
        <p:sp>
          <p:nvSpPr>
            <p:cNvPr id="145" name="Google Shape;14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8"/>
          <p:cNvSpPr/>
          <p:nvPr/>
        </p:nvSpPr>
        <p:spPr>
          <a:xfrm rot="2466588">
            <a:off x="5521170" y="1914241"/>
            <a:ext cx="439576" cy="4197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 rot="-1609360">
            <a:off x="6164017" y="2178335"/>
            <a:ext cx="316318" cy="3020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2926260">
            <a:off x="8082062" y="2417615"/>
            <a:ext cx="236901" cy="2262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 rot="-1609447">
            <a:off x="7096239" y="902262"/>
            <a:ext cx="213441" cy="2038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l="9717" r="9709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46A42E513DE542A130A2C827A653DA" ma:contentTypeVersion="6" ma:contentTypeDescription="Creare un nuovo documento." ma:contentTypeScope="" ma:versionID="408b7d6e68cda4b0a89370d781eb80f0">
  <xsd:schema xmlns:xsd="http://www.w3.org/2001/XMLSchema" xmlns:xs="http://www.w3.org/2001/XMLSchema" xmlns:p="http://schemas.microsoft.com/office/2006/metadata/properties" xmlns:ns2="4e4f823c-d47d-4d11-a295-e8cbde640e62" targetNamespace="http://schemas.microsoft.com/office/2006/metadata/properties" ma:root="true" ma:fieldsID="a887d3655614a8a93fb8c482c687651f" ns2:_="">
    <xsd:import namespace="4e4f823c-d47d-4d11-a295-e8cbde640e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f823c-d47d-4d11-a295-e8cbde640e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8240AC-3035-46D7-AEEF-C7BF46B00E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676DB3-385F-4759-A40D-90ED82525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f823c-d47d-4d11-a295-e8cbde640e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046C96-17C2-45AF-BCBD-AAD616BB097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1890</Words>
  <Application>Microsoft Office PowerPoint</Application>
  <PresentationFormat>Presentazione su schermo (16:9)</PresentationFormat>
  <Paragraphs>382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Calibri</vt:lpstr>
      <vt:lpstr>Lexend Deca</vt:lpstr>
      <vt:lpstr>Montserrat</vt:lpstr>
      <vt:lpstr>Nunito Sans</vt:lpstr>
      <vt:lpstr>Baskerville Old Face</vt:lpstr>
      <vt:lpstr>Nunito Sans Light</vt:lpstr>
      <vt:lpstr>Egeon template</vt:lpstr>
      <vt:lpstr>Dishfload</vt:lpstr>
      <vt:lpstr>Memorizzazione dei dati</vt:lpstr>
      <vt:lpstr>Instructions for use</vt:lpstr>
      <vt:lpstr>Hello!</vt:lpstr>
      <vt:lpstr>Transition Headline</vt:lpstr>
      <vt:lpstr>Presentazione standard di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Presentazione standard di PowerPoint</vt:lpstr>
      <vt:lpstr>Diagrams and infographics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Dishfload</dc:title>
  <cp:lastModifiedBy>PIERLUIGI LIGUORI</cp:lastModifiedBy>
  <cp:revision>1</cp:revision>
  <dcterms:modified xsi:type="dcterms:W3CDTF">2021-07-24T16:26:59Z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0x0101001546A42E513DE542A130A2C827A653DA</vt:lpwstr>
  </property>
</Properties>
</file>